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5.png" ContentType="image/png"/>
  <Override PartName="/ppt/media/image6.jpeg" ContentType="image/jpeg"/>
  <Override PartName="/ppt/media/image7.png" ContentType="image/png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7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tBDfr" TargetMode="Externa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0" y="-180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0720" y="379800"/>
            <a:ext cx="4835520" cy="231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5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1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8AABB5B-E88B-47FE-BE13-72390319A895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189;p19" descr=""/>
          <p:cNvPicPr/>
          <p:nvPr/>
        </p:nvPicPr>
        <p:blipFill>
          <a:blip r:embed="rId2"/>
          <a:srcRect l="180" t="0" r="180" b="0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89160" y="3145320"/>
            <a:ext cx="3889800" cy="7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3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xx%</a:t>
            </a:r>
            <a:endParaRPr b="0" lang="fr-FR" sz="3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864680" y="3145320"/>
            <a:ext cx="3889800" cy="78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4500" strike="noStrike" u="none">
                <a:solidFill>
                  <a:schemeClr val="accent1"/>
                </a:solidFill>
                <a:effectLst/>
                <a:uFillTx/>
                <a:latin typeface="Barlow"/>
                <a:ea typeface="Barlow"/>
              </a:rPr>
              <a:t>xx%</a:t>
            </a:r>
            <a:endParaRPr b="0" lang="fr-FR" sz="4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 idx="10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E225AC4C-7418-4A29-9C9C-341BD7E1902C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2" name="Google Shape;195;p19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28600" y="642960"/>
            <a:ext cx="6667200" cy="105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84" name="Google Shape;199;p20"/>
          <p:cNvCxnSpPr/>
          <p:nvPr/>
        </p:nvCxnSpPr>
        <p:spPr>
          <a:xfrm flipH="1">
            <a:off x="55080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85" name="Google Shape;200;p20"/>
          <p:cNvSpPr/>
          <p:nvPr/>
        </p:nvSpPr>
        <p:spPr>
          <a:xfrm>
            <a:off x="232560" y="114840"/>
            <a:ext cx="236880" cy="233280"/>
          </a:xfrm>
          <a:custGeom>
            <a:avLst/>
            <a:gdLst>
              <a:gd name="textAreaLeft" fmla="*/ 0 w 236880"/>
              <a:gd name="textAreaRight" fmla="*/ 237240 w 236880"/>
              <a:gd name="textAreaTop" fmla="*/ 0 h 233280"/>
              <a:gd name="textAreaBottom" fmla="*/ 233640 h 233280"/>
            </a:gdLst>
            <a:ahLst/>
            <a:cxnLst/>
            <a:rect l="textAreaLeft" t="textAreaTop" r="textAreaRight" b="textAreaBottom"/>
            <a:pathLst>
              <a:path w="649985" h="640079">
                <a:moveTo>
                  <a:pt x="324993" y="0"/>
                </a:moveTo>
                <a:cubicBezTo>
                  <a:pt x="324993" y="252127"/>
                  <a:pt x="280035" y="268510"/>
                  <a:pt x="112871" y="77248"/>
                </a:cubicBezTo>
                <a:cubicBezTo>
                  <a:pt x="280035" y="268605"/>
                  <a:pt x="256032" y="310039"/>
                  <a:pt x="0" y="272701"/>
                </a:cubicBezTo>
                <a:cubicBezTo>
                  <a:pt x="256032" y="310039"/>
                  <a:pt x="264414" y="357188"/>
                  <a:pt x="39243" y="495014"/>
                </a:cubicBezTo>
                <a:cubicBezTo>
                  <a:pt x="264414" y="357188"/>
                  <a:pt x="301085" y="387953"/>
                  <a:pt x="212122" y="640080"/>
                </a:cubicBezTo>
                <a:cubicBezTo>
                  <a:pt x="301085" y="387953"/>
                  <a:pt x="348901" y="387953"/>
                  <a:pt x="437864" y="640080"/>
                </a:cubicBezTo>
                <a:cubicBezTo>
                  <a:pt x="348901" y="387953"/>
                  <a:pt x="385572" y="357092"/>
                  <a:pt x="610743" y="495014"/>
                </a:cubicBezTo>
                <a:cubicBezTo>
                  <a:pt x="385572" y="357188"/>
                  <a:pt x="393859" y="310039"/>
                  <a:pt x="649986" y="272701"/>
                </a:cubicBezTo>
                <a:cubicBezTo>
                  <a:pt x="393954" y="310039"/>
                  <a:pt x="369951" y="268510"/>
                  <a:pt x="537115" y="77248"/>
                </a:cubicBezTo>
                <a:cubicBezTo>
                  <a:pt x="369951" y="268605"/>
                  <a:pt x="324993" y="252222"/>
                  <a:pt x="324993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86" name="Google Shape;201;p20"/>
          <p:cNvCxnSpPr/>
          <p:nvPr/>
        </p:nvCxnSpPr>
        <p:spPr>
          <a:xfrm flipH="1">
            <a:off x="557640" y="4914720"/>
            <a:ext cx="835884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grpSp>
        <p:nvGrpSpPr>
          <p:cNvPr id="87" name="Google Shape;202;p20"/>
          <p:cNvGrpSpPr/>
          <p:nvPr/>
        </p:nvGrpSpPr>
        <p:grpSpPr>
          <a:xfrm>
            <a:off x="237960" y="4796280"/>
            <a:ext cx="236880" cy="236880"/>
            <a:chOff x="237960" y="4796280"/>
            <a:chExt cx="236880" cy="236880"/>
          </a:xfrm>
        </p:grpSpPr>
        <p:sp>
          <p:nvSpPr>
            <p:cNvPr id="88" name="Google Shape;203;p20"/>
            <p:cNvSpPr/>
            <p:nvPr/>
          </p:nvSpPr>
          <p:spPr>
            <a:xfrm>
              <a:off x="237960" y="4796280"/>
              <a:ext cx="236880" cy="236880"/>
            </a:xfrm>
            <a:custGeom>
              <a:avLst/>
              <a:gdLst>
                <a:gd name="textAreaLeft" fmla="*/ 0 w 236880"/>
                <a:gd name="textAreaRight" fmla="*/ 237240 w 236880"/>
                <a:gd name="textAreaTop" fmla="*/ 0 h 236880"/>
                <a:gd name="textAreaBottom" fmla="*/ 237240 h 236880"/>
              </a:gdLst>
              <a:ahLst/>
              <a:cxnLst/>
              <a:rect l="textAreaLeft" t="textAreaTop" r="textAreaRight" b="textAreaBottom"/>
              <a:pathLst>
                <a:path w="741997" h="741997">
                  <a:moveTo>
                    <a:pt x="741998" y="370999"/>
                  </a:moveTo>
                  <a:cubicBezTo>
                    <a:pt x="380619" y="373666"/>
                    <a:pt x="379476" y="376047"/>
                    <a:pt x="633317" y="633317"/>
                  </a:cubicBezTo>
                  <a:cubicBezTo>
                    <a:pt x="376047" y="379476"/>
                    <a:pt x="373666" y="380524"/>
                    <a:pt x="370999" y="741998"/>
                  </a:cubicBezTo>
                  <a:cubicBezTo>
                    <a:pt x="368332" y="380619"/>
                    <a:pt x="365950" y="379476"/>
                    <a:pt x="108680" y="633317"/>
                  </a:cubicBezTo>
                  <a:cubicBezTo>
                    <a:pt x="362521" y="376047"/>
                    <a:pt x="361474" y="373666"/>
                    <a:pt x="0" y="370999"/>
                  </a:cubicBezTo>
                  <a:cubicBezTo>
                    <a:pt x="361378" y="368332"/>
                    <a:pt x="362521" y="365951"/>
                    <a:pt x="108680" y="108680"/>
                  </a:cubicBezTo>
                  <a:cubicBezTo>
                    <a:pt x="365950" y="362522"/>
                    <a:pt x="368332" y="361474"/>
                    <a:pt x="370999" y="0"/>
                  </a:cubicBezTo>
                  <a:cubicBezTo>
                    <a:pt x="373666" y="361379"/>
                    <a:pt x="376047" y="362522"/>
                    <a:pt x="633317" y="108680"/>
                  </a:cubicBezTo>
                  <a:cubicBezTo>
                    <a:pt x="379476" y="365951"/>
                    <a:pt x="380524" y="368332"/>
                    <a:pt x="741998" y="37099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89" name="Google Shape;204;p20"/>
            <p:cNvSpPr/>
            <p:nvPr/>
          </p:nvSpPr>
          <p:spPr>
            <a:xfrm>
              <a:off x="237960" y="4796280"/>
              <a:ext cx="236880" cy="236880"/>
            </a:xfrm>
            <a:custGeom>
              <a:avLst/>
              <a:gdLst>
                <a:gd name="textAreaLeft" fmla="*/ 0 w 236880"/>
                <a:gd name="textAreaRight" fmla="*/ 237240 w 236880"/>
                <a:gd name="textAreaTop" fmla="*/ 0 h 236880"/>
                <a:gd name="textAreaBottom" fmla="*/ 237240 h 236880"/>
              </a:gdLst>
              <a:ahLst/>
              <a:cxnLst/>
              <a:rect l="textAreaLeft" t="textAreaTop" r="textAreaRight" b="textAreaBottom"/>
              <a:pathLst>
                <a:path w="741997" h="741997">
                  <a:moveTo>
                    <a:pt x="741998" y="370999"/>
                  </a:moveTo>
                  <a:cubicBezTo>
                    <a:pt x="380619" y="373666"/>
                    <a:pt x="379476" y="376047"/>
                    <a:pt x="633317" y="633317"/>
                  </a:cubicBezTo>
                  <a:cubicBezTo>
                    <a:pt x="376047" y="379476"/>
                    <a:pt x="373666" y="380524"/>
                    <a:pt x="370999" y="741998"/>
                  </a:cubicBezTo>
                  <a:cubicBezTo>
                    <a:pt x="368332" y="380619"/>
                    <a:pt x="365950" y="379476"/>
                    <a:pt x="108680" y="633317"/>
                  </a:cubicBezTo>
                  <a:cubicBezTo>
                    <a:pt x="362521" y="376047"/>
                    <a:pt x="361474" y="373666"/>
                    <a:pt x="0" y="370999"/>
                  </a:cubicBezTo>
                  <a:cubicBezTo>
                    <a:pt x="361378" y="368332"/>
                    <a:pt x="362521" y="365951"/>
                    <a:pt x="108680" y="108680"/>
                  </a:cubicBezTo>
                  <a:cubicBezTo>
                    <a:pt x="365950" y="362522"/>
                    <a:pt x="368332" y="361474"/>
                    <a:pt x="370999" y="0"/>
                  </a:cubicBezTo>
                  <a:cubicBezTo>
                    <a:pt x="373666" y="361379"/>
                    <a:pt x="376047" y="362522"/>
                    <a:pt x="633317" y="108680"/>
                  </a:cubicBezTo>
                  <a:cubicBezTo>
                    <a:pt x="379476" y="365951"/>
                    <a:pt x="380524" y="368332"/>
                    <a:pt x="741998" y="37099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90" name="Google Shape;205;p20"/>
          <p:cNvSpPr/>
          <p:nvPr/>
        </p:nvSpPr>
        <p:spPr>
          <a:xfrm>
            <a:off x="4763520" y="3827880"/>
            <a:ext cx="41515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" sz="10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CREDITS: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 This presentation template was created by </a:t>
            </a:r>
            <a:r>
              <a:rPr b="1" lang="en" sz="1000" strike="noStrike" u="sng">
                <a:solidFill>
                  <a:schemeClr val="dk1"/>
                </a:solidFill>
                <a:effectLst/>
                <a:uFillTx/>
                <a:latin typeface="Barlow"/>
                <a:ea typeface="Barlow"/>
                <a:hlinkClick r:id="rId2"/>
              </a:rPr>
              <a:t>Slidesgo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, and includes icons, infographics &amp; images by </a:t>
            </a:r>
            <a:r>
              <a:rPr b="1" lang="en" sz="1000" strike="noStrike" u="sng">
                <a:solidFill>
                  <a:schemeClr val="dk1"/>
                </a:solidFill>
                <a:effectLst/>
                <a:uFillTx/>
                <a:latin typeface="Barlow"/>
                <a:ea typeface="Barlow"/>
                <a:hlinkClick r:id="rId3"/>
              </a:rPr>
              <a:t>Freepik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body"/>
          </p:nvPr>
        </p:nvSpPr>
        <p:spPr>
          <a:xfrm>
            <a:off x="0" y="-180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title"/>
          </p:nvPr>
        </p:nvSpPr>
        <p:spPr>
          <a:xfrm>
            <a:off x="228600" y="1583280"/>
            <a:ext cx="4571640" cy="245952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title"/>
          </p:nvPr>
        </p:nvSpPr>
        <p:spPr>
          <a:xfrm>
            <a:off x="7590240" y="389160"/>
            <a:ext cx="1267920" cy="88956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4500" strike="noStrike" u="none">
                <a:solidFill>
                  <a:schemeClr val="accent2"/>
                </a:solidFill>
                <a:effectLst/>
                <a:uFillTx/>
                <a:latin typeface="Barlow"/>
                <a:ea typeface="Barlow"/>
              </a:rPr>
              <a:t>xx%</a:t>
            </a:r>
            <a:endParaRPr b="0" lang="fr-FR" sz="4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sldNum" idx="11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D004DC5F-8A2B-4951-8CC2-2BF57768227A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207;p21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532d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sldNum" idx="12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8E2675C3-7162-40B8-A727-9E88CEE89BB5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97" name="Google Shape;209;p21"/>
          <p:cNvCxnSpPr/>
          <p:nvPr/>
        </p:nvCxnSpPr>
        <p:spPr>
          <a:xfrm flipH="1">
            <a:off x="55080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cxnSp>
        <p:nvCxnSpPr>
          <p:cNvPr id="98" name="Google Shape;210;p21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99" name="Google Shape;211;p21"/>
          <p:cNvSpPr/>
          <p:nvPr/>
        </p:nvSpPr>
        <p:spPr>
          <a:xfrm>
            <a:off x="241560" y="4799520"/>
            <a:ext cx="236160" cy="230040"/>
          </a:xfrm>
          <a:custGeom>
            <a:avLst/>
            <a:gdLst>
              <a:gd name="textAreaLeft" fmla="*/ 0 w 236160"/>
              <a:gd name="textAreaRight" fmla="*/ 236520 w 236160"/>
              <a:gd name="textAreaTop" fmla="*/ 0 h 230040"/>
              <a:gd name="textAreaBottom" fmla="*/ 230400 h 230040"/>
            </a:gdLst>
            <a:ahLst/>
            <a:cxnLst/>
            <a:rect l="textAreaLeft" t="textAreaTop" r="textAreaRight" b="textAreaBottom"/>
            <a:pathLst>
              <a:path w="700373" h="683133">
                <a:moveTo>
                  <a:pt x="631031" y="547783"/>
                </a:moveTo>
                <a:cubicBezTo>
                  <a:pt x="532829" y="475679"/>
                  <a:pt x="481203" y="422910"/>
                  <a:pt x="478155" y="379762"/>
                </a:cubicBezTo>
                <a:cubicBezTo>
                  <a:pt x="506921" y="380619"/>
                  <a:pt x="545687" y="388525"/>
                  <a:pt x="595313" y="402336"/>
                </a:cubicBezTo>
                <a:cubicBezTo>
                  <a:pt x="544354" y="388144"/>
                  <a:pt x="506254" y="374523"/>
                  <a:pt x="480441" y="360045"/>
                </a:cubicBezTo>
                <a:cubicBezTo>
                  <a:pt x="493967" y="315754"/>
                  <a:pt x="566166" y="281273"/>
                  <a:pt x="700374" y="243840"/>
                </a:cubicBezTo>
                <a:cubicBezTo>
                  <a:pt x="575691" y="278606"/>
                  <a:pt x="499110" y="286988"/>
                  <a:pt x="463772" y="261080"/>
                </a:cubicBezTo>
                <a:cubicBezTo>
                  <a:pt x="481679" y="240506"/>
                  <a:pt x="509302" y="217075"/>
                  <a:pt x="546830" y="189547"/>
                </a:cubicBezTo>
                <a:cubicBezTo>
                  <a:pt x="508635" y="217646"/>
                  <a:pt x="477298" y="237458"/>
                  <a:pt x="451771" y="248698"/>
                </a:cubicBezTo>
                <a:cubicBezTo>
                  <a:pt x="425482" y="210598"/>
                  <a:pt x="446151" y="131254"/>
                  <a:pt x="506063" y="0"/>
                </a:cubicBezTo>
                <a:cubicBezTo>
                  <a:pt x="448151" y="126873"/>
                  <a:pt x="402908" y="193834"/>
                  <a:pt x="358331" y="201073"/>
                </a:cubicBezTo>
                <a:cubicBezTo>
                  <a:pt x="352616" y="174879"/>
                  <a:pt x="350234" y="139637"/>
                  <a:pt x="350234" y="94869"/>
                </a:cubicBezTo>
                <a:cubicBezTo>
                  <a:pt x="350234" y="139732"/>
                  <a:pt x="347853" y="174879"/>
                  <a:pt x="342138" y="201073"/>
                </a:cubicBezTo>
                <a:cubicBezTo>
                  <a:pt x="297561" y="193834"/>
                  <a:pt x="252222" y="126873"/>
                  <a:pt x="194405" y="0"/>
                </a:cubicBezTo>
                <a:cubicBezTo>
                  <a:pt x="254318" y="131159"/>
                  <a:pt x="274987" y="210598"/>
                  <a:pt x="248698" y="248698"/>
                </a:cubicBezTo>
                <a:cubicBezTo>
                  <a:pt x="223171" y="237458"/>
                  <a:pt x="191929" y="217551"/>
                  <a:pt x="153638" y="189547"/>
                </a:cubicBezTo>
                <a:cubicBezTo>
                  <a:pt x="191072" y="217075"/>
                  <a:pt x="218789" y="240506"/>
                  <a:pt x="236601" y="261080"/>
                </a:cubicBezTo>
                <a:cubicBezTo>
                  <a:pt x="201263" y="286988"/>
                  <a:pt x="124587" y="278606"/>
                  <a:pt x="0" y="243840"/>
                </a:cubicBezTo>
                <a:cubicBezTo>
                  <a:pt x="134208" y="281273"/>
                  <a:pt x="206502" y="315849"/>
                  <a:pt x="219933" y="360045"/>
                </a:cubicBezTo>
                <a:cubicBezTo>
                  <a:pt x="194120" y="374428"/>
                  <a:pt x="156020" y="388049"/>
                  <a:pt x="105061" y="402336"/>
                </a:cubicBezTo>
                <a:cubicBezTo>
                  <a:pt x="154686" y="388525"/>
                  <a:pt x="193453" y="380619"/>
                  <a:pt x="222218" y="379762"/>
                </a:cubicBezTo>
                <a:cubicBezTo>
                  <a:pt x="219170" y="422910"/>
                  <a:pt x="167545" y="475679"/>
                  <a:pt x="69342" y="547783"/>
                </a:cubicBezTo>
                <a:cubicBezTo>
                  <a:pt x="173450" y="471297"/>
                  <a:pt x="241745" y="437293"/>
                  <a:pt x="284893" y="450628"/>
                </a:cubicBezTo>
                <a:cubicBezTo>
                  <a:pt x="279654" y="480727"/>
                  <a:pt x="264795" y="521017"/>
                  <a:pt x="241078" y="573024"/>
                </a:cubicBezTo>
                <a:cubicBezTo>
                  <a:pt x="264509" y="521684"/>
                  <a:pt x="284988" y="484537"/>
                  <a:pt x="304133" y="461200"/>
                </a:cubicBezTo>
                <a:cubicBezTo>
                  <a:pt x="337947" y="489109"/>
                  <a:pt x="350234" y="561404"/>
                  <a:pt x="350234" y="683133"/>
                </a:cubicBezTo>
                <a:cubicBezTo>
                  <a:pt x="350234" y="561499"/>
                  <a:pt x="362522" y="489109"/>
                  <a:pt x="396335" y="461200"/>
                </a:cubicBezTo>
                <a:cubicBezTo>
                  <a:pt x="415481" y="484537"/>
                  <a:pt x="435959" y="521780"/>
                  <a:pt x="459391" y="573024"/>
                </a:cubicBezTo>
                <a:cubicBezTo>
                  <a:pt x="435674" y="521017"/>
                  <a:pt x="420719" y="480727"/>
                  <a:pt x="415576" y="450628"/>
                </a:cubicBezTo>
                <a:cubicBezTo>
                  <a:pt x="458724" y="437293"/>
                  <a:pt x="527018" y="471392"/>
                  <a:pt x="631127" y="547783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00" name="Google Shape;212;p21"/>
          <p:cNvSpPr/>
          <p:nvPr/>
        </p:nvSpPr>
        <p:spPr>
          <a:xfrm>
            <a:off x="226080" y="109800"/>
            <a:ext cx="249120" cy="236880"/>
          </a:xfrm>
          <a:custGeom>
            <a:avLst/>
            <a:gdLst>
              <a:gd name="textAreaLeft" fmla="*/ 0 w 249120"/>
              <a:gd name="textAreaRight" fmla="*/ 249480 w 249120"/>
              <a:gd name="textAreaTop" fmla="*/ 0 h 236880"/>
              <a:gd name="textAreaBottom" fmla="*/ 237240 h 236880"/>
            </a:gdLst>
            <a:ahLst/>
            <a:cxnLst/>
            <a:rect l="textAreaLeft" t="textAreaTop" r="textAreaRight" b="textAreaBottom"/>
            <a:pathLst>
              <a:path w="627792" h="597026">
                <a:moveTo>
                  <a:pt x="313849" y="0"/>
                </a:moveTo>
                <a:cubicBezTo>
                  <a:pt x="313849" y="235172"/>
                  <a:pt x="247269" y="283559"/>
                  <a:pt x="0" y="228029"/>
                </a:cubicBezTo>
                <a:cubicBezTo>
                  <a:pt x="247269" y="283559"/>
                  <a:pt x="272701" y="361855"/>
                  <a:pt x="119920" y="597027"/>
                </a:cubicBezTo>
                <a:cubicBezTo>
                  <a:pt x="272701" y="361855"/>
                  <a:pt x="354997" y="361855"/>
                  <a:pt x="507873" y="597027"/>
                </a:cubicBezTo>
                <a:cubicBezTo>
                  <a:pt x="355092" y="361855"/>
                  <a:pt x="380428" y="283559"/>
                  <a:pt x="627793" y="228029"/>
                </a:cubicBezTo>
                <a:cubicBezTo>
                  <a:pt x="380524" y="283559"/>
                  <a:pt x="313944" y="235172"/>
                  <a:pt x="313944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214;p22"/>
          <p:cNvGrpSpPr/>
          <p:nvPr/>
        </p:nvGrpSpPr>
        <p:grpSpPr>
          <a:xfrm>
            <a:off x="228600" y="109440"/>
            <a:ext cx="8707680" cy="4906080"/>
            <a:chOff x="228600" y="109440"/>
            <a:chExt cx="8707680" cy="4906080"/>
          </a:xfrm>
        </p:grpSpPr>
        <p:sp>
          <p:nvSpPr>
            <p:cNvPr id="102" name="Google Shape;215;p22"/>
            <p:cNvSpPr/>
            <p:nvPr/>
          </p:nvSpPr>
          <p:spPr>
            <a:xfrm>
              <a:off x="8605080" y="4814280"/>
              <a:ext cx="312840" cy="201240"/>
            </a:xfrm>
            <a:prstGeom prst="ellipse">
              <a:avLst/>
            </a:prstGeom>
            <a:noFill/>
            <a:ln w="9525">
              <a:solidFill>
                <a:srgbClr val="532d2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70920" bIns="7092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03" name="Google Shape;216;p22"/>
            <p:cNvGrpSpPr/>
            <p:nvPr/>
          </p:nvGrpSpPr>
          <p:grpSpPr>
            <a:xfrm>
              <a:off x="228600" y="4813920"/>
              <a:ext cx="201240" cy="201240"/>
              <a:chOff x="228600" y="4813920"/>
              <a:chExt cx="201240" cy="201240"/>
            </a:xfrm>
          </p:grpSpPr>
          <p:sp>
            <p:nvSpPr>
              <p:cNvPr id="104" name="Google Shape;217;p22"/>
              <p:cNvSpPr/>
              <p:nvPr/>
            </p:nvSpPr>
            <p:spPr>
              <a:xfrm>
                <a:off x="228600" y="4813920"/>
                <a:ext cx="201240" cy="201240"/>
              </a:xfrm>
              <a:custGeom>
                <a:avLst/>
                <a:gdLst>
                  <a:gd name="textAreaLeft" fmla="*/ 0 w 201240"/>
                  <a:gd name="textAreaRight" fmla="*/ 201600 w 201240"/>
                  <a:gd name="textAreaTop" fmla="*/ 0 h 201240"/>
                  <a:gd name="textAreaBottom" fmla="*/ 201600 h 201240"/>
                </a:gdLst>
                <a:ahLst/>
                <a:cxnLst/>
                <a:rect l="textAreaLeft" t="textAreaTop" r="textAreaRight" b="textAreaBottom"/>
                <a:pathLst>
                  <a:path w="741806" h="741806">
                    <a:moveTo>
                      <a:pt x="741807" y="370904"/>
                    </a:moveTo>
                    <a:cubicBezTo>
                      <a:pt x="380429" y="376142"/>
                      <a:pt x="376142" y="380429"/>
                      <a:pt x="370904" y="741807"/>
                    </a:cubicBezTo>
                    <a:cubicBezTo>
                      <a:pt x="365665" y="380429"/>
                      <a:pt x="361379" y="376142"/>
                      <a:pt x="0" y="370904"/>
                    </a:cubicBezTo>
                    <a:cubicBezTo>
                      <a:pt x="361379" y="365665"/>
                      <a:pt x="365665" y="361379"/>
                      <a:pt x="370904" y="0"/>
                    </a:cubicBezTo>
                    <a:cubicBezTo>
                      <a:pt x="376142" y="361379"/>
                      <a:pt x="380429" y="365665"/>
                      <a:pt x="741807" y="37090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05" name="Google Shape;218;p22"/>
              <p:cNvSpPr/>
              <p:nvPr/>
            </p:nvSpPr>
            <p:spPr>
              <a:xfrm>
                <a:off x="228600" y="4813920"/>
                <a:ext cx="201240" cy="201240"/>
              </a:xfrm>
              <a:custGeom>
                <a:avLst/>
                <a:gdLst>
                  <a:gd name="textAreaLeft" fmla="*/ 0 w 201240"/>
                  <a:gd name="textAreaRight" fmla="*/ 201600 w 201240"/>
                  <a:gd name="textAreaTop" fmla="*/ 0 h 201240"/>
                  <a:gd name="textAreaBottom" fmla="*/ 201600 h 201240"/>
                </a:gdLst>
                <a:ahLst/>
                <a:cxnLst/>
                <a:rect l="textAreaLeft" t="textAreaTop" r="textAreaRight" b="textAreaBottom"/>
                <a:pathLst>
                  <a:path w="741806" h="741806">
                    <a:moveTo>
                      <a:pt x="741807" y="370904"/>
                    </a:moveTo>
                    <a:cubicBezTo>
                      <a:pt x="380429" y="376142"/>
                      <a:pt x="376142" y="380429"/>
                      <a:pt x="370904" y="741807"/>
                    </a:cubicBezTo>
                    <a:cubicBezTo>
                      <a:pt x="365665" y="380429"/>
                      <a:pt x="361379" y="376142"/>
                      <a:pt x="0" y="370904"/>
                    </a:cubicBezTo>
                    <a:cubicBezTo>
                      <a:pt x="361379" y="365665"/>
                      <a:pt x="365665" y="361379"/>
                      <a:pt x="370904" y="0"/>
                    </a:cubicBezTo>
                    <a:cubicBezTo>
                      <a:pt x="376142" y="361379"/>
                      <a:pt x="380429" y="365665"/>
                      <a:pt x="741807" y="37090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cxnSp>
          <p:nvCxnSpPr>
            <p:cNvPr id="106" name="Google Shape;219;p22"/>
            <p:cNvCxnSpPr/>
            <p:nvPr/>
          </p:nvCxnSpPr>
          <p:spPr>
            <a:xfrm flipH="1">
              <a:off x="557280" y="4914720"/>
              <a:ext cx="7962480" cy="360"/>
            </a:xfrm>
            <a:prstGeom prst="straightConnector1">
              <a:avLst/>
            </a:prstGeom>
            <a:ln w="9525">
              <a:solidFill>
                <a:srgbClr val="532d22"/>
              </a:solidFill>
              <a:round/>
            </a:ln>
          </p:spPr>
        </p:cxnSp>
        <p:cxnSp>
          <p:nvCxnSpPr>
            <p:cNvPr id="107" name="Google Shape;220;p22"/>
            <p:cNvCxnSpPr/>
            <p:nvPr/>
          </p:nvCxnSpPr>
          <p:spPr>
            <a:xfrm flipH="1">
              <a:off x="234720" y="228600"/>
              <a:ext cx="8367480" cy="360"/>
            </a:xfrm>
            <a:prstGeom prst="straightConnector1">
              <a:avLst/>
            </a:prstGeom>
            <a:ln w="9525">
              <a:solidFill>
                <a:srgbClr val="532d22"/>
              </a:solidFill>
              <a:round/>
            </a:ln>
          </p:spPr>
        </p:cxnSp>
        <p:sp>
          <p:nvSpPr>
            <p:cNvPr id="108" name="Google Shape;221;p22"/>
            <p:cNvSpPr/>
            <p:nvPr/>
          </p:nvSpPr>
          <p:spPr>
            <a:xfrm>
              <a:off x="8691840" y="109440"/>
              <a:ext cx="244440" cy="244440"/>
            </a:xfrm>
            <a:custGeom>
              <a:avLst/>
              <a:gdLst>
                <a:gd name="textAreaLeft" fmla="*/ 0 w 244440"/>
                <a:gd name="textAreaRight" fmla="*/ 244800 w 244440"/>
                <a:gd name="textAreaTop" fmla="*/ 0 h 244440"/>
                <a:gd name="textAreaBottom" fmla="*/ 244800 h 244440"/>
              </a:gdLst>
              <a:ahLst/>
              <a:cxnLst/>
              <a:rect l="textAreaLeft" t="textAreaTop" r="textAreaRight" b="textAreaBottom"/>
              <a:pathLst>
                <a:path w="741807" h="741807">
                  <a:moveTo>
                    <a:pt x="307943" y="328613"/>
                  </a:moveTo>
                  <a:cubicBezTo>
                    <a:pt x="258223" y="366236"/>
                    <a:pt x="167450" y="368427"/>
                    <a:pt x="0" y="370904"/>
                  </a:cubicBezTo>
                  <a:cubicBezTo>
                    <a:pt x="167450" y="373380"/>
                    <a:pt x="258223" y="375571"/>
                    <a:pt x="307943" y="413195"/>
                  </a:cubicBezTo>
                  <a:cubicBezTo>
                    <a:pt x="289560" y="448628"/>
                    <a:pt x="249460" y="490538"/>
                    <a:pt x="187357" y="554450"/>
                  </a:cubicBezTo>
                  <a:cubicBezTo>
                    <a:pt x="251270" y="492347"/>
                    <a:pt x="293180" y="452247"/>
                    <a:pt x="328613" y="433864"/>
                  </a:cubicBezTo>
                  <a:cubicBezTo>
                    <a:pt x="366236" y="483584"/>
                    <a:pt x="368427" y="574358"/>
                    <a:pt x="370904" y="741807"/>
                  </a:cubicBezTo>
                  <a:cubicBezTo>
                    <a:pt x="373380" y="574358"/>
                    <a:pt x="375571" y="483680"/>
                    <a:pt x="413195" y="433864"/>
                  </a:cubicBezTo>
                  <a:cubicBezTo>
                    <a:pt x="448628" y="452247"/>
                    <a:pt x="490538" y="492347"/>
                    <a:pt x="554450" y="554450"/>
                  </a:cubicBezTo>
                  <a:cubicBezTo>
                    <a:pt x="492347" y="490538"/>
                    <a:pt x="452247" y="448628"/>
                    <a:pt x="433864" y="413195"/>
                  </a:cubicBezTo>
                  <a:cubicBezTo>
                    <a:pt x="483584" y="375571"/>
                    <a:pt x="574358" y="373380"/>
                    <a:pt x="741807" y="370904"/>
                  </a:cubicBezTo>
                  <a:cubicBezTo>
                    <a:pt x="574358" y="368427"/>
                    <a:pt x="483680" y="366236"/>
                    <a:pt x="433864" y="328613"/>
                  </a:cubicBezTo>
                  <a:cubicBezTo>
                    <a:pt x="452247" y="293180"/>
                    <a:pt x="492347" y="251270"/>
                    <a:pt x="554450" y="187357"/>
                  </a:cubicBezTo>
                  <a:cubicBezTo>
                    <a:pt x="490538" y="249460"/>
                    <a:pt x="448628" y="289560"/>
                    <a:pt x="413195" y="307943"/>
                  </a:cubicBezTo>
                  <a:cubicBezTo>
                    <a:pt x="375571" y="258223"/>
                    <a:pt x="373380" y="167450"/>
                    <a:pt x="370904" y="0"/>
                  </a:cubicBezTo>
                  <a:cubicBezTo>
                    <a:pt x="368427" y="167450"/>
                    <a:pt x="366236" y="258128"/>
                    <a:pt x="328613" y="307943"/>
                  </a:cubicBezTo>
                  <a:cubicBezTo>
                    <a:pt x="293180" y="289560"/>
                    <a:pt x="251270" y="249460"/>
                    <a:pt x="187357" y="187357"/>
                  </a:cubicBezTo>
                  <a:cubicBezTo>
                    <a:pt x="249460" y="251270"/>
                    <a:pt x="289560" y="293180"/>
                    <a:pt x="307943" y="328613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09" name="PlaceHolder 1"/>
          <p:cNvSpPr>
            <a:spLocks noGrp="1"/>
          </p:cNvSpPr>
          <p:nvPr>
            <p:ph type="sldNum" idx="13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D14F6B0A-1A59-4E3C-9481-2F085FA564F4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21;p4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532d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111" name="Google Shape;22;p4"/>
          <p:cNvCxnSpPr/>
          <p:nvPr/>
        </p:nvCxnSpPr>
        <p:spPr>
          <a:xfrm flipH="1">
            <a:off x="55080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cxnSp>
        <p:nvCxnSpPr>
          <p:cNvPr id="112" name="Google Shape;23;p4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113" name="Google Shape;24;p4"/>
          <p:cNvSpPr/>
          <p:nvPr/>
        </p:nvSpPr>
        <p:spPr>
          <a:xfrm>
            <a:off x="241560" y="4799520"/>
            <a:ext cx="236160" cy="230040"/>
          </a:xfrm>
          <a:custGeom>
            <a:avLst/>
            <a:gdLst>
              <a:gd name="textAreaLeft" fmla="*/ 0 w 236160"/>
              <a:gd name="textAreaRight" fmla="*/ 236520 w 236160"/>
              <a:gd name="textAreaTop" fmla="*/ 0 h 230040"/>
              <a:gd name="textAreaBottom" fmla="*/ 230400 h 230040"/>
            </a:gdLst>
            <a:ahLst/>
            <a:cxnLst/>
            <a:rect l="textAreaLeft" t="textAreaTop" r="textAreaRight" b="textAreaBottom"/>
            <a:pathLst>
              <a:path w="700373" h="683133">
                <a:moveTo>
                  <a:pt x="631031" y="547783"/>
                </a:moveTo>
                <a:cubicBezTo>
                  <a:pt x="532829" y="475679"/>
                  <a:pt x="481203" y="422910"/>
                  <a:pt x="478155" y="379762"/>
                </a:cubicBezTo>
                <a:cubicBezTo>
                  <a:pt x="506921" y="380619"/>
                  <a:pt x="545687" y="388525"/>
                  <a:pt x="595313" y="402336"/>
                </a:cubicBezTo>
                <a:cubicBezTo>
                  <a:pt x="544354" y="388144"/>
                  <a:pt x="506254" y="374523"/>
                  <a:pt x="480441" y="360045"/>
                </a:cubicBezTo>
                <a:cubicBezTo>
                  <a:pt x="493967" y="315754"/>
                  <a:pt x="566166" y="281273"/>
                  <a:pt x="700374" y="243840"/>
                </a:cubicBezTo>
                <a:cubicBezTo>
                  <a:pt x="575691" y="278606"/>
                  <a:pt x="499110" y="286988"/>
                  <a:pt x="463772" y="261080"/>
                </a:cubicBezTo>
                <a:cubicBezTo>
                  <a:pt x="481679" y="240506"/>
                  <a:pt x="509302" y="217075"/>
                  <a:pt x="546830" y="189547"/>
                </a:cubicBezTo>
                <a:cubicBezTo>
                  <a:pt x="508635" y="217646"/>
                  <a:pt x="477298" y="237458"/>
                  <a:pt x="451771" y="248698"/>
                </a:cubicBezTo>
                <a:cubicBezTo>
                  <a:pt x="425482" y="210598"/>
                  <a:pt x="446151" y="131254"/>
                  <a:pt x="506063" y="0"/>
                </a:cubicBezTo>
                <a:cubicBezTo>
                  <a:pt x="448151" y="126873"/>
                  <a:pt x="402908" y="193834"/>
                  <a:pt x="358331" y="201073"/>
                </a:cubicBezTo>
                <a:cubicBezTo>
                  <a:pt x="352616" y="174879"/>
                  <a:pt x="350234" y="139637"/>
                  <a:pt x="350234" y="94869"/>
                </a:cubicBezTo>
                <a:cubicBezTo>
                  <a:pt x="350234" y="139732"/>
                  <a:pt x="347853" y="174879"/>
                  <a:pt x="342138" y="201073"/>
                </a:cubicBezTo>
                <a:cubicBezTo>
                  <a:pt x="297561" y="193834"/>
                  <a:pt x="252222" y="126873"/>
                  <a:pt x="194405" y="0"/>
                </a:cubicBezTo>
                <a:cubicBezTo>
                  <a:pt x="254318" y="131159"/>
                  <a:pt x="274987" y="210598"/>
                  <a:pt x="248698" y="248698"/>
                </a:cubicBezTo>
                <a:cubicBezTo>
                  <a:pt x="223171" y="237458"/>
                  <a:pt x="191929" y="217551"/>
                  <a:pt x="153638" y="189547"/>
                </a:cubicBezTo>
                <a:cubicBezTo>
                  <a:pt x="191072" y="217075"/>
                  <a:pt x="218789" y="240506"/>
                  <a:pt x="236601" y="261080"/>
                </a:cubicBezTo>
                <a:cubicBezTo>
                  <a:pt x="201263" y="286988"/>
                  <a:pt x="124587" y="278606"/>
                  <a:pt x="0" y="243840"/>
                </a:cubicBezTo>
                <a:cubicBezTo>
                  <a:pt x="134208" y="281273"/>
                  <a:pt x="206502" y="315849"/>
                  <a:pt x="219933" y="360045"/>
                </a:cubicBezTo>
                <a:cubicBezTo>
                  <a:pt x="194120" y="374428"/>
                  <a:pt x="156020" y="388049"/>
                  <a:pt x="105061" y="402336"/>
                </a:cubicBezTo>
                <a:cubicBezTo>
                  <a:pt x="154686" y="388525"/>
                  <a:pt x="193453" y="380619"/>
                  <a:pt x="222218" y="379762"/>
                </a:cubicBezTo>
                <a:cubicBezTo>
                  <a:pt x="219170" y="422910"/>
                  <a:pt x="167545" y="475679"/>
                  <a:pt x="69342" y="547783"/>
                </a:cubicBezTo>
                <a:cubicBezTo>
                  <a:pt x="173450" y="471297"/>
                  <a:pt x="241745" y="437293"/>
                  <a:pt x="284893" y="450628"/>
                </a:cubicBezTo>
                <a:cubicBezTo>
                  <a:pt x="279654" y="480727"/>
                  <a:pt x="264795" y="521017"/>
                  <a:pt x="241078" y="573024"/>
                </a:cubicBezTo>
                <a:cubicBezTo>
                  <a:pt x="264509" y="521684"/>
                  <a:pt x="284988" y="484537"/>
                  <a:pt x="304133" y="461200"/>
                </a:cubicBezTo>
                <a:cubicBezTo>
                  <a:pt x="337947" y="489109"/>
                  <a:pt x="350234" y="561404"/>
                  <a:pt x="350234" y="683133"/>
                </a:cubicBezTo>
                <a:cubicBezTo>
                  <a:pt x="350234" y="561499"/>
                  <a:pt x="362522" y="489109"/>
                  <a:pt x="396335" y="461200"/>
                </a:cubicBezTo>
                <a:cubicBezTo>
                  <a:pt x="415481" y="484537"/>
                  <a:pt x="435959" y="521780"/>
                  <a:pt x="459391" y="573024"/>
                </a:cubicBezTo>
                <a:cubicBezTo>
                  <a:pt x="435674" y="521017"/>
                  <a:pt x="420719" y="480727"/>
                  <a:pt x="415576" y="450628"/>
                </a:cubicBezTo>
                <a:cubicBezTo>
                  <a:pt x="458724" y="437293"/>
                  <a:pt x="527018" y="471392"/>
                  <a:pt x="631127" y="547783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14" name="Google Shape;25;p4"/>
          <p:cNvSpPr/>
          <p:nvPr/>
        </p:nvSpPr>
        <p:spPr>
          <a:xfrm>
            <a:off x="226080" y="109800"/>
            <a:ext cx="249120" cy="236880"/>
          </a:xfrm>
          <a:custGeom>
            <a:avLst/>
            <a:gdLst>
              <a:gd name="textAreaLeft" fmla="*/ 0 w 249120"/>
              <a:gd name="textAreaRight" fmla="*/ 249480 w 249120"/>
              <a:gd name="textAreaTop" fmla="*/ 0 h 236880"/>
              <a:gd name="textAreaBottom" fmla="*/ 237240 h 236880"/>
            </a:gdLst>
            <a:ahLst/>
            <a:cxnLst/>
            <a:rect l="textAreaLeft" t="textAreaTop" r="textAreaRight" b="textAreaBottom"/>
            <a:pathLst>
              <a:path w="627792" h="597026">
                <a:moveTo>
                  <a:pt x="313849" y="0"/>
                </a:moveTo>
                <a:cubicBezTo>
                  <a:pt x="313849" y="235172"/>
                  <a:pt x="247269" y="283559"/>
                  <a:pt x="0" y="228029"/>
                </a:cubicBezTo>
                <a:cubicBezTo>
                  <a:pt x="247269" y="283559"/>
                  <a:pt x="272701" y="361855"/>
                  <a:pt x="119920" y="597027"/>
                </a:cubicBezTo>
                <a:cubicBezTo>
                  <a:pt x="272701" y="361855"/>
                  <a:pt x="354997" y="361855"/>
                  <a:pt x="507873" y="597027"/>
                </a:cubicBezTo>
                <a:cubicBezTo>
                  <a:pt x="355092" y="361855"/>
                  <a:pt x="380428" y="283559"/>
                  <a:pt x="627793" y="228029"/>
                </a:cubicBezTo>
                <a:cubicBezTo>
                  <a:pt x="380524" y="283559"/>
                  <a:pt x="313944" y="235172"/>
                  <a:pt x="313944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28600" y="152280"/>
            <a:ext cx="7884360" cy="53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sldNum" idx="14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EEF6C948-C8C0-4ACD-BDE6-10299CD9A577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30;p5"/>
          <p:cNvGrpSpPr/>
          <p:nvPr/>
        </p:nvGrpSpPr>
        <p:grpSpPr>
          <a:xfrm>
            <a:off x="226080" y="109800"/>
            <a:ext cx="8691840" cy="4919760"/>
            <a:chOff x="226080" y="109800"/>
            <a:chExt cx="8691840" cy="4919760"/>
          </a:xfrm>
        </p:grpSpPr>
        <p:sp>
          <p:nvSpPr>
            <p:cNvPr id="119" name="Google Shape;31;p5"/>
            <p:cNvSpPr/>
            <p:nvPr/>
          </p:nvSpPr>
          <p:spPr>
            <a:xfrm>
              <a:off x="8605080" y="4814280"/>
              <a:ext cx="312840" cy="201240"/>
            </a:xfrm>
            <a:prstGeom prst="ellipse">
              <a:avLst/>
            </a:prstGeom>
            <a:noFill/>
            <a:ln w="9525">
              <a:solidFill>
                <a:srgbClr val="532d2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70920" bIns="7092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cxnSp>
          <p:nvCxnSpPr>
            <p:cNvPr id="120" name="Google Shape;32;p5"/>
            <p:cNvCxnSpPr/>
            <p:nvPr/>
          </p:nvCxnSpPr>
          <p:spPr>
            <a:xfrm flipH="1">
              <a:off x="550800" y="228600"/>
              <a:ext cx="8367480" cy="360"/>
            </a:xfrm>
            <a:prstGeom prst="straightConnector1">
              <a:avLst/>
            </a:prstGeom>
            <a:ln w="9525">
              <a:solidFill>
                <a:srgbClr val="532d22"/>
              </a:solidFill>
              <a:round/>
            </a:ln>
          </p:spPr>
        </p:cxnSp>
        <p:cxnSp>
          <p:nvCxnSpPr>
            <p:cNvPr id="121" name="Google Shape;33;p5"/>
            <p:cNvCxnSpPr/>
            <p:nvPr/>
          </p:nvCxnSpPr>
          <p:spPr>
            <a:xfrm flipH="1">
              <a:off x="557280" y="4914720"/>
              <a:ext cx="7962480" cy="360"/>
            </a:xfrm>
            <a:prstGeom prst="straightConnector1">
              <a:avLst/>
            </a:prstGeom>
            <a:ln w="9525">
              <a:solidFill>
                <a:srgbClr val="532d22"/>
              </a:solidFill>
              <a:round/>
            </a:ln>
          </p:spPr>
        </p:cxnSp>
        <p:sp>
          <p:nvSpPr>
            <p:cNvPr id="122" name="Google Shape;34;p5"/>
            <p:cNvSpPr/>
            <p:nvPr/>
          </p:nvSpPr>
          <p:spPr>
            <a:xfrm>
              <a:off x="241560" y="4799520"/>
              <a:ext cx="236160" cy="230040"/>
            </a:xfrm>
            <a:custGeom>
              <a:avLst/>
              <a:gdLst>
                <a:gd name="textAreaLeft" fmla="*/ 0 w 236160"/>
                <a:gd name="textAreaRight" fmla="*/ 236520 w 236160"/>
                <a:gd name="textAreaTop" fmla="*/ 0 h 230040"/>
                <a:gd name="textAreaBottom" fmla="*/ 230400 h 230040"/>
              </a:gdLst>
              <a:ahLst/>
              <a:cxnLst/>
              <a:rect l="textAreaLeft" t="textAreaTop" r="textAreaRight" b="textAreaBottom"/>
              <a:pathLst>
                <a:path w="700373" h="683133">
                  <a:moveTo>
                    <a:pt x="631031" y="547783"/>
                  </a:moveTo>
                  <a:cubicBezTo>
                    <a:pt x="532829" y="475679"/>
                    <a:pt x="481203" y="422910"/>
                    <a:pt x="478155" y="379762"/>
                  </a:cubicBezTo>
                  <a:cubicBezTo>
                    <a:pt x="506921" y="380619"/>
                    <a:pt x="545687" y="388525"/>
                    <a:pt x="595313" y="402336"/>
                  </a:cubicBezTo>
                  <a:cubicBezTo>
                    <a:pt x="544354" y="388144"/>
                    <a:pt x="506254" y="374523"/>
                    <a:pt x="480441" y="360045"/>
                  </a:cubicBezTo>
                  <a:cubicBezTo>
                    <a:pt x="493967" y="315754"/>
                    <a:pt x="566166" y="281273"/>
                    <a:pt x="700374" y="243840"/>
                  </a:cubicBezTo>
                  <a:cubicBezTo>
                    <a:pt x="575691" y="278606"/>
                    <a:pt x="499110" y="286988"/>
                    <a:pt x="463772" y="261080"/>
                  </a:cubicBezTo>
                  <a:cubicBezTo>
                    <a:pt x="481679" y="240506"/>
                    <a:pt x="509302" y="217075"/>
                    <a:pt x="546830" y="189547"/>
                  </a:cubicBezTo>
                  <a:cubicBezTo>
                    <a:pt x="508635" y="217646"/>
                    <a:pt x="477298" y="237458"/>
                    <a:pt x="451771" y="248698"/>
                  </a:cubicBezTo>
                  <a:cubicBezTo>
                    <a:pt x="425482" y="210598"/>
                    <a:pt x="446151" y="131254"/>
                    <a:pt x="506063" y="0"/>
                  </a:cubicBezTo>
                  <a:cubicBezTo>
                    <a:pt x="448151" y="126873"/>
                    <a:pt x="402908" y="193834"/>
                    <a:pt x="358331" y="201073"/>
                  </a:cubicBezTo>
                  <a:cubicBezTo>
                    <a:pt x="352616" y="174879"/>
                    <a:pt x="350234" y="139637"/>
                    <a:pt x="350234" y="94869"/>
                  </a:cubicBezTo>
                  <a:cubicBezTo>
                    <a:pt x="350234" y="139732"/>
                    <a:pt x="347853" y="174879"/>
                    <a:pt x="342138" y="201073"/>
                  </a:cubicBezTo>
                  <a:cubicBezTo>
                    <a:pt x="297561" y="193834"/>
                    <a:pt x="252222" y="126873"/>
                    <a:pt x="194405" y="0"/>
                  </a:cubicBezTo>
                  <a:cubicBezTo>
                    <a:pt x="254318" y="131159"/>
                    <a:pt x="274987" y="210598"/>
                    <a:pt x="248698" y="248698"/>
                  </a:cubicBezTo>
                  <a:cubicBezTo>
                    <a:pt x="223171" y="237458"/>
                    <a:pt x="191929" y="217551"/>
                    <a:pt x="153638" y="189547"/>
                  </a:cubicBezTo>
                  <a:cubicBezTo>
                    <a:pt x="191072" y="217075"/>
                    <a:pt x="218789" y="240506"/>
                    <a:pt x="236601" y="261080"/>
                  </a:cubicBezTo>
                  <a:cubicBezTo>
                    <a:pt x="201263" y="286988"/>
                    <a:pt x="124587" y="278606"/>
                    <a:pt x="0" y="243840"/>
                  </a:cubicBezTo>
                  <a:cubicBezTo>
                    <a:pt x="134208" y="281273"/>
                    <a:pt x="206502" y="315849"/>
                    <a:pt x="219933" y="360045"/>
                  </a:cubicBezTo>
                  <a:cubicBezTo>
                    <a:pt x="194120" y="374428"/>
                    <a:pt x="156020" y="388049"/>
                    <a:pt x="105061" y="402336"/>
                  </a:cubicBezTo>
                  <a:cubicBezTo>
                    <a:pt x="154686" y="388525"/>
                    <a:pt x="193453" y="380619"/>
                    <a:pt x="222218" y="379762"/>
                  </a:cubicBezTo>
                  <a:cubicBezTo>
                    <a:pt x="219170" y="422910"/>
                    <a:pt x="167545" y="475679"/>
                    <a:pt x="69342" y="547783"/>
                  </a:cubicBezTo>
                  <a:cubicBezTo>
                    <a:pt x="173450" y="471297"/>
                    <a:pt x="241745" y="437293"/>
                    <a:pt x="284893" y="450628"/>
                  </a:cubicBezTo>
                  <a:cubicBezTo>
                    <a:pt x="279654" y="480727"/>
                    <a:pt x="264795" y="521017"/>
                    <a:pt x="241078" y="573024"/>
                  </a:cubicBezTo>
                  <a:cubicBezTo>
                    <a:pt x="264509" y="521684"/>
                    <a:pt x="284988" y="484537"/>
                    <a:pt x="304133" y="461200"/>
                  </a:cubicBezTo>
                  <a:cubicBezTo>
                    <a:pt x="337947" y="489109"/>
                    <a:pt x="350234" y="561404"/>
                    <a:pt x="350234" y="683133"/>
                  </a:cubicBezTo>
                  <a:cubicBezTo>
                    <a:pt x="350234" y="561499"/>
                    <a:pt x="362522" y="489109"/>
                    <a:pt x="396335" y="461200"/>
                  </a:cubicBezTo>
                  <a:cubicBezTo>
                    <a:pt x="415481" y="484537"/>
                    <a:pt x="435959" y="521780"/>
                    <a:pt x="459391" y="573024"/>
                  </a:cubicBezTo>
                  <a:cubicBezTo>
                    <a:pt x="435674" y="521017"/>
                    <a:pt x="420719" y="480727"/>
                    <a:pt x="415576" y="450628"/>
                  </a:cubicBezTo>
                  <a:cubicBezTo>
                    <a:pt x="458724" y="437293"/>
                    <a:pt x="527018" y="471392"/>
                    <a:pt x="631127" y="547783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23" name="Google Shape;35;p5"/>
            <p:cNvSpPr/>
            <p:nvPr/>
          </p:nvSpPr>
          <p:spPr>
            <a:xfrm>
              <a:off x="226080" y="109800"/>
              <a:ext cx="249120" cy="236880"/>
            </a:xfrm>
            <a:custGeom>
              <a:avLst/>
              <a:gdLst>
                <a:gd name="textAreaLeft" fmla="*/ 0 w 249120"/>
                <a:gd name="textAreaRight" fmla="*/ 249480 w 249120"/>
                <a:gd name="textAreaTop" fmla="*/ 0 h 236880"/>
                <a:gd name="textAreaBottom" fmla="*/ 237240 h 236880"/>
              </a:gdLst>
              <a:ahLst/>
              <a:cxnLst/>
              <a:rect l="textAreaLeft" t="textAreaTop" r="textAreaRight" b="textAreaBottom"/>
              <a:pathLst>
                <a:path w="627792" h="597026">
                  <a:moveTo>
                    <a:pt x="313849" y="0"/>
                  </a:moveTo>
                  <a:cubicBezTo>
                    <a:pt x="313849" y="235172"/>
                    <a:pt x="247269" y="283559"/>
                    <a:pt x="0" y="228029"/>
                  </a:cubicBezTo>
                  <a:cubicBezTo>
                    <a:pt x="247269" y="283559"/>
                    <a:pt x="272701" y="361855"/>
                    <a:pt x="119920" y="597027"/>
                  </a:cubicBezTo>
                  <a:cubicBezTo>
                    <a:pt x="272701" y="361855"/>
                    <a:pt x="354997" y="361855"/>
                    <a:pt x="507873" y="597027"/>
                  </a:cubicBezTo>
                  <a:cubicBezTo>
                    <a:pt x="355092" y="361855"/>
                    <a:pt x="380428" y="283559"/>
                    <a:pt x="627793" y="228029"/>
                  </a:cubicBezTo>
                  <a:cubicBezTo>
                    <a:pt x="380524" y="283559"/>
                    <a:pt x="313944" y="235172"/>
                    <a:pt x="31394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28600" y="15228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ldNum" idx="15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CBD4CBF-53A6-4A75-9832-6294D7102E49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228600" y="1062360"/>
            <a:ext cx="4162320" cy="20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44;p6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532d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128" name="Google Shape;45;p6"/>
          <p:cNvGrpSpPr/>
          <p:nvPr/>
        </p:nvGrpSpPr>
        <p:grpSpPr>
          <a:xfrm>
            <a:off x="228600" y="4813920"/>
            <a:ext cx="201240" cy="201240"/>
            <a:chOff x="228600" y="4813920"/>
            <a:chExt cx="201240" cy="201240"/>
          </a:xfrm>
        </p:grpSpPr>
        <p:sp>
          <p:nvSpPr>
            <p:cNvPr id="129" name="Google Shape;46;p6"/>
            <p:cNvSpPr/>
            <p:nvPr/>
          </p:nvSpPr>
          <p:spPr>
            <a:xfrm>
              <a:off x="228600" y="4813920"/>
              <a:ext cx="201240" cy="201240"/>
            </a:xfrm>
            <a:custGeom>
              <a:avLst/>
              <a:gdLst>
                <a:gd name="textAreaLeft" fmla="*/ 0 w 201240"/>
                <a:gd name="textAreaRight" fmla="*/ 201600 w 201240"/>
                <a:gd name="textAreaTop" fmla="*/ 0 h 201240"/>
                <a:gd name="textAreaBottom" fmla="*/ 201600 h 201240"/>
              </a:gdLst>
              <a:ahLst/>
              <a:cxnLst/>
              <a:rect l="textAreaLeft" t="textAreaTop" r="textAreaRight" b="textAreaBottom"/>
              <a:pathLst>
                <a:path w="741806" h="741806">
                  <a:moveTo>
                    <a:pt x="741807" y="370904"/>
                  </a:moveTo>
                  <a:cubicBezTo>
                    <a:pt x="380429" y="376142"/>
                    <a:pt x="376142" y="380429"/>
                    <a:pt x="370904" y="741807"/>
                  </a:cubicBezTo>
                  <a:cubicBezTo>
                    <a:pt x="365665" y="380429"/>
                    <a:pt x="361379" y="376142"/>
                    <a:pt x="0" y="370904"/>
                  </a:cubicBezTo>
                  <a:cubicBezTo>
                    <a:pt x="361379" y="365665"/>
                    <a:pt x="365665" y="361379"/>
                    <a:pt x="370904" y="0"/>
                  </a:cubicBezTo>
                  <a:cubicBezTo>
                    <a:pt x="376142" y="361379"/>
                    <a:pt x="380429" y="365665"/>
                    <a:pt x="741807" y="37090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30" name="Google Shape;47;p6"/>
            <p:cNvSpPr/>
            <p:nvPr/>
          </p:nvSpPr>
          <p:spPr>
            <a:xfrm>
              <a:off x="228600" y="4813920"/>
              <a:ext cx="201240" cy="201240"/>
            </a:xfrm>
            <a:custGeom>
              <a:avLst/>
              <a:gdLst>
                <a:gd name="textAreaLeft" fmla="*/ 0 w 201240"/>
                <a:gd name="textAreaRight" fmla="*/ 201600 w 201240"/>
                <a:gd name="textAreaTop" fmla="*/ 0 h 201240"/>
                <a:gd name="textAreaBottom" fmla="*/ 201600 h 201240"/>
              </a:gdLst>
              <a:ahLst/>
              <a:cxnLst/>
              <a:rect l="textAreaLeft" t="textAreaTop" r="textAreaRight" b="textAreaBottom"/>
              <a:pathLst>
                <a:path w="741806" h="741806">
                  <a:moveTo>
                    <a:pt x="741807" y="370904"/>
                  </a:moveTo>
                  <a:cubicBezTo>
                    <a:pt x="380429" y="376142"/>
                    <a:pt x="376142" y="380429"/>
                    <a:pt x="370904" y="741807"/>
                  </a:cubicBezTo>
                  <a:cubicBezTo>
                    <a:pt x="365665" y="380429"/>
                    <a:pt x="361379" y="376142"/>
                    <a:pt x="0" y="370904"/>
                  </a:cubicBezTo>
                  <a:cubicBezTo>
                    <a:pt x="361379" y="365665"/>
                    <a:pt x="365665" y="361379"/>
                    <a:pt x="370904" y="0"/>
                  </a:cubicBezTo>
                  <a:cubicBezTo>
                    <a:pt x="376142" y="361379"/>
                    <a:pt x="380429" y="365665"/>
                    <a:pt x="741807" y="37090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cxnSp>
        <p:nvCxnSpPr>
          <p:cNvPr id="131" name="Google Shape;48;p6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34720" y="152280"/>
            <a:ext cx="836712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ldNum" idx="16"/>
          </p:nvPr>
        </p:nvSpPr>
        <p:spPr>
          <a:xfrm>
            <a:off x="8622000" y="4839120"/>
            <a:ext cx="27864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4B0126D6-567B-49AC-BE46-01A5988DC924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134" name="Google Shape;51;p6"/>
          <p:cNvCxnSpPr/>
          <p:nvPr/>
        </p:nvCxnSpPr>
        <p:spPr>
          <a:xfrm flipH="1">
            <a:off x="23472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135" name="Google Shape;52;p6"/>
          <p:cNvSpPr/>
          <p:nvPr/>
        </p:nvSpPr>
        <p:spPr>
          <a:xfrm>
            <a:off x="8691840" y="115200"/>
            <a:ext cx="244440" cy="232560"/>
          </a:xfrm>
          <a:custGeom>
            <a:avLst/>
            <a:gdLst>
              <a:gd name="textAreaLeft" fmla="*/ 0 w 244440"/>
              <a:gd name="textAreaRight" fmla="*/ 244800 w 244440"/>
              <a:gd name="textAreaTop" fmla="*/ 0 h 232560"/>
              <a:gd name="textAreaBottom" fmla="*/ 232920 h 232560"/>
            </a:gdLst>
            <a:ahLst/>
            <a:cxnLst/>
            <a:rect l="textAreaLeft" t="textAreaTop" r="textAreaRight" b="textAreaBottom"/>
            <a:pathLst>
              <a:path w="627697" h="597026">
                <a:moveTo>
                  <a:pt x="627507" y="368999"/>
                </a:moveTo>
                <a:cubicBezTo>
                  <a:pt x="514064" y="343567"/>
                  <a:pt x="447389" y="313182"/>
                  <a:pt x="423196" y="265176"/>
                </a:cubicBezTo>
                <a:cubicBezTo>
                  <a:pt x="447961" y="249555"/>
                  <a:pt x="484442" y="237268"/>
                  <a:pt x="533400" y="226314"/>
                </a:cubicBezTo>
                <a:cubicBezTo>
                  <a:pt x="484251" y="237363"/>
                  <a:pt x="445294" y="242507"/>
                  <a:pt x="414623" y="240506"/>
                </a:cubicBezTo>
                <a:cubicBezTo>
                  <a:pt x="403765" y="185452"/>
                  <a:pt x="436245" y="109823"/>
                  <a:pt x="507683" y="0"/>
                </a:cubicBezTo>
                <a:cubicBezTo>
                  <a:pt x="436721" y="109157"/>
                  <a:pt x="381000" y="167545"/>
                  <a:pt x="326422" y="175355"/>
                </a:cubicBezTo>
                <a:cubicBezTo>
                  <a:pt x="317373" y="148495"/>
                  <a:pt x="313754" y="112681"/>
                  <a:pt x="313754" y="66675"/>
                </a:cubicBezTo>
                <a:cubicBezTo>
                  <a:pt x="313754" y="112681"/>
                  <a:pt x="310134" y="148495"/>
                  <a:pt x="301085" y="175355"/>
                </a:cubicBezTo>
                <a:cubicBezTo>
                  <a:pt x="246412" y="167545"/>
                  <a:pt x="190691" y="109061"/>
                  <a:pt x="119825" y="0"/>
                </a:cubicBezTo>
                <a:cubicBezTo>
                  <a:pt x="191167" y="109823"/>
                  <a:pt x="223647" y="185452"/>
                  <a:pt x="212884" y="240506"/>
                </a:cubicBezTo>
                <a:cubicBezTo>
                  <a:pt x="182309" y="242507"/>
                  <a:pt x="143351" y="237363"/>
                  <a:pt x="94107" y="226314"/>
                </a:cubicBezTo>
                <a:cubicBezTo>
                  <a:pt x="142970" y="237268"/>
                  <a:pt x="179451" y="249555"/>
                  <a:pt x="204311" y="265176"/>
                </a:cubicBezTo>
                <a:cubicBezTo>
                  <a:pt x="180023" y="313182"/>
                  <a:pt x="113443" y="343471"/>
                  <a:pt x="0" y="368999"/>
                </a:cubicBezTo>
                <a:cubicBezTo>
                  <a:pt x="114681" y="343281"/>
                  <a:pt x="190405" y="339947"/>
                  <a:pt x="238792" y="367093"/>
                </a:cubicBezTo>
                <a:cubicBezTo>
                  <a:pt x="229457" y="398621"/>
                  <a:pt x="209074" y="437007"/>
                  <a:pt x="178117" y="484632"/>
                </a:cubicBezTo>
                <a:cubicBezTo>
                  <a:pt x="208979" y="437197"/>
                  <a:pt x="235744" y="403479"/>
                  <a:pt x="260699" y="383381"/>
                </a:cubicBezTo>
                <a:cubicBezTo>
                  <a:pt x="299752" y="420624"/>
                  <a:pt x="313849" y="489109"/>
                  <a:pt x="313849" y="597027"/>
                </a:cubicBezTo>
                <a:cubicBezTo>
                  <a:pt x="313849" y="489109"/>
                  <a:pt x="327946" y="420624"/>
                  <a:pt x="366998" y="383381"/>
                </a:cubicBezTo>
                <a:cubicBezTo>
                  <a:pt x="392049" y="403479"/>
                  <a:pt x="418719" y="437197"/>
                  <a:pt x="449580" y="484632"/>
                </a:cubicBezTo>
                <a:cubicBezTo>
                  <a:pt x="418624" y="437007"/>
                  <a:pt x="398240" y="398621"/>
                  <a:pt x="388906" y="367093"/>
                </a:cubicBezTo>
                <a:cubicBezTo>
                  <a:pt x="437198" y="339852"/>
                  <a:pt x="513017" y="343186"/>
                  <a:pt x="627698" y="368999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54;p7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532d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137" name="Google Shape;55;p7"/>
          <p:cNvCxnSpPr/>
          <p:nvPr/>
        </p:nvCxnSpPr>
        <p:spPr>
          <a:xfrm flipH="1">
            <a:off x="55080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cxnSp>
        <p:nvCxnSpPr>
          <p:cNvPr id="138" name="Google Shape;56;p7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139" name="Google Shape;57;p7"/>
          <p:cNvSpPr/>
          <p:nvPr/>
        </p:nvSpPr>
        <p:spPr>
          <a:xfrm>
            <a:off x="241560" y="4799520"/>
            <a:ext cx="236160" cy="230040"/>
          </a:xfrm>
          <a:custGeom>
            <a:avLst/>
            <a:gdLst>
              <a:gd name="textAreaLeft" fmla="*/ 0 w 236160"/>
              <a:gd name="textAreaRight" fmla="*/ 236520 w 236160"/>
              <a:gd name="textAreaTop" fmla="*/ 0 h 230040"/>
              <a:gd name="textAreaBottom" fmla="*/ 230400 h 230040"/>
            </a:gdLst>
            <a:ahLst/>
            <a:cxnLst/>
            <a:rect l="textAreaLeft" t="textAreaTop" r="textAreaRight" b="textAreaBottom"/>
            <a:pathLst>
              <a:path w="700373" h="683133">
                <a:moveTo>
                  <a:pt x="631031" y="547783"/>
                </a:moveTo>
                <a:cubicBezTo>
                  <a:pt x="532829" y="475679"/>
                  <a:pt x="481203" y="422910"/>
                  <a:pt x="478155" y="379762"/>
                </a:cubicBezTo>
                <a:cubicBezTo>
                  <a:pt x="506921" y="380619"/>
                  <a:pt x="545687" y="388525"/>
                  <a:pt x="595313" y="402336"/>
                </a:cubicBezTo>
                <a:cubicBezTo>
                  <a:pt x="544354" y="388144"/>
                  <a:pt x="506254" y="374523"/>
                  <a:pt x="480441" y="360045"/>
                </a:cubicBezTo>
                <a:cubicBezTo>
                  <a:pt x="493967" y="315754"/>
                  <a:pt x="566166" y="281273"/>
                  <a:pt x="700374" y="243840"/>
                </a:cubicBezTo>
                <a:cubicBezTo>
                  <a:pt x="575691" y="278606"/>
                  <a:pt x="499110" y="286988"/>
                  <a:pt x="463772" y="261080"/>
                </a:cubicBezTo>
                <a:cubicBezTo>
                  <a:pt x="481679" y="240506"/>
                  <a:pt x="509302" y="217075"/>
                  <a:pt x="546830" y="189547"/>
                </a:cubicBezTo>
                <a:cubicBezTo>
                  <a:pt x="508635" y="217646"/>
                  <a:pt x="477298" y="237458"/>
                  <a:pt x="451771" y="248698"/>
                </a:cubicBezTo>
                <a:cubicBezTo>
                  <a:pt x="425482" y="210598"/>
                  <a:pt x="446151" y="131254"/>
                  <a:pt x="506063" y="0"/>
                </a:cubicBezTo>
                <a:cubicBezTo>
                  <a:pt x="448151" y="126873"/>
                  <a:pt x="402908" y="193834"/>
                  <a:pt x="358331" y="201073"/>
                </a:cubicBezTo>
                <a:cubicBezTo>
                  <a:pt x="352616" y="174879"/>
                  <a:pt x="350234" y="139637"/>
                  <a:pt x="350234" y="94869"/>
                </a:cubicBezTo>
                <a:cubicBezTo>
                  <a:pt x="350234" y="139732"/>
                  <a:pt x="347853" y="174879"/>
                  <a:pt x="342138" y="201073"/>
                </a:cubicBezTo>
                <a:cubicBezTo>
                  <a:pt x="297561" y="193834"/>
                  <a:pt x="252222" y="126873"/>
                  <a:pt x="194405" y="0"/>
                </a:cubicBezTo>
                <a:cubicBezTo>
                  <a:pt x="254318" y="131159"/>
                  <a:pt x="274987" y="210598"/>
                  <a:pt x="248698" y="248698"/>
                </a:cubicBezTo>
                <a:cubicBezTo>
                  <a:pt x="223171" y="237458"/>
                  <a:pt x="191929" y="217551"/>
                  <a:pt x="153638" y="189547"/>
                </a:cubicBezTo>
                <a:cubicBezTo>
                  <a:pt x="191072" y="217075"/>
                  <a:pt x="218789" y="240506"/>
                  <a:pt x="236601" y="261080"/>
                </a:cubicBezTo>
                <a:cubicBezTo>
                  <a:pt x="201263" y="286988"/>
                  <a:pt x="124587" y="278606"/>
                  <a:pt x="0" y="243840"/>
                </a:cubicBezTo>
                <a:cubicBezTo>
                  <a:pt x="134208" y="281273"/>
                  <a:pt x="206502" y="315849"/>
                  <a:pt x="219933" y="360045"/>
                </a:cubicBezTo>
                <a:cubicBezTo>
                  <a:pt x="194120" y="374428"/>
                  <a:pt x="156020" y="388049"/>
                  <a:pt x="105061" y="402336"/>
                </a:cubicBezTo>
                <a:cubicBezTo>
                  <a:pt x="154686" y="388525"/>
                  <a:pt x="193453" y="380619"/>
                  <a:pt x="222218" y="379762"/>
                </a:cubicBezTo>
                <a:cubicBezTo>
                  <a:pt x="219170" y="422910"/>
                  <a:pt x="167545" y="475679"/>
                  <a:pt x="69342" y="547783"/>
                </a:cubicBezTo>
                <a:cubicBezTo>
                  <a:pt x="173450" y="471297"/>
                  <a:pt x="241745" y="437293"/>
                  <a:pt x="284893" y="450628"/>
                </a:cubicBezTo>
                <a:cubicBezTo>
                  <a:pt x="279654" y="480727"/>
                  <a:pt x="264795" y="521017"/>
                  <a:pt x="241078" y="573024"/>
                </a:cubicBezTo>
                <a:cubicBezTo>
                  <a:pt x="264509" y="521684"/>
                  <a:pt x="284988" y="484537"/>
                  <a:pt x="304133" y="461200"/>
                </a:cubicBezTo>
                <a:cubicBezTo>
                  <a:pt x="337947" y="489109"/>
                  <a:pt x="350234" y="561404"/>
                  <a:pt x="350234" y="683133"/>
                </a:cubicBezTo>
                <a:cubicBezTo>
                  <a:pt x="350234" y="561499"/>
                  <a:pt x="362522" y="489109"/>
                  <a:pt x="396335" y="461200"/>
                </a:cubicBezTo>
                <a:cubicBezTo>
                  <a:pt x="415481" y="484537"/>
                  <a:pt x="435959" y="521780"/>
                  <a:pt x="459391" y="573024"/>
                </a:cubicBezTo>
                <a:cubicBezTo>
                  <a:pt x="435674" y="521017"/>
                  <a:pt x="420719" y="480727"/>
                  <a:pt x="415576" y="450628"/>
                </a:cubicBezTo>
                <a:cubicBezTo>
                  <a:pt x="458724" y="437293"/>
                  <a:pt x="527018" y="471392"/>
                  <a:pt x="631127" y="547783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40" name="Google Shape;58;p7"/>
          <p:cNvSpPr/>
          <p:nvPr/>
        </p:nvSpPr>
        <p:spPr>
          <a:xfrm>
            <a:off x="226080" y="109800"/>
            <a:ext cx="249120" cy="236880"/>
          </a:xfrm>
          <a:custGeom>
            <a:avLst/>
            <a:gdLst>
              <a:gd name="textAreaLeft" fmla="*/ 0 w 249120"/>
              <a:gd name="textAreaRight" fmla="*/ 249480 w 249120"/>
              <a:gd name="textAreaTop" fmla="*/ 0 h 236880"/>
              <a:gd name="textAreaBottom" fmla="*/ 237240 h 236880"/>
            </a:gdLst>
            <a:ahLst/>
            <a:cxnLst/>
            <a:rect l="textAreaLeft" t="textAreaTop" r="textAreaRight" b="textAreaBottom"/>
            <a:pathLst>
              <a:path w="627792" h="597026">
                <a:moveTo>
                  <a:pt x="313849" y="0"/>
                </a:moveTo>
                <a:cubicBezTo>
                  <a:pt x="313849" y="235172"/>
                  <a:pt x="247269" y="283559"/>
                  <a:pt x="0" y="228029"/>
                </a:cubicBezTo>
                <a:cubicBezTo>
                  <a:pt x="247269" y="283559"/>
                  <a:pt x="272701" y="361855"/>
                  <a:pt x="119920" y="597027"/>
                </a:cubicBezTo>
                <a:cubicBezTo>
                  <a:pt x="272701" y="361855"/>
                  <a:pt x="354997" y="361855"/>
                  <a:pt x="507873" y="597027"/>
                </a:cubicBezTo>
                <a:cubicBezTo>
                  <a:pt x="355092" y="361855"/>
                  <a:pt x="380428" y="283559"/>
                  <a:pt x="627793" y="228029"/>
                </a:cubicBezTo>
                <a:cubicBezTo>
                  <a:pt x="380524" y="283559"/>
                  <a:pt x="313944" y="235172"/>
                  <a:pt x="313944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3998160" cy="1445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609560" y="2066040"/>
            <a:ext cx="3823920" cy="253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715720" y="410040"/>
            <a:ext cx="3202200" cy="426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sldNum" idx="17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FC636395-EC83-4724-86C8-60672B04CFB0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64;p8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532d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146" name="Google Shape;65;p8"/>
          <p:cNvCxnSpPr/>
          <p:nvPr/>
        </p:nvCxnSpPr>
        <p:spPr>
          <a:xfrm flipH="1">
            <a:off x="55080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cxnSp>
        <p:nvCxnSpPr>
          <p:cNvPr id="147" name="Google Shape;66;p8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148" name="Google Shape;67;p8"/>
          <p:cNvSpPr/>
          <p:nvPr/>
        </p:nvSpPr>
        <p:spPr>
          <a:xfrm>
            <a:off x="241560" y="4799520"/>
            <a:ext cx="236160" cy="230040"/>
          </a:xfrm>
          <a:custGeom>
            <a:avLst/>
            <a:gdLst>
              <a:gd name="textAreaLeft" fmla="*/ 0 w 236160"/>
              <a:gd name="textAreaRight" fmla="*/ 236520 w 236160"/>
              <a:gd name="textAreaTop" fmla="*/ 0 h 230040"/>
              <a:gd name="textAreaBottom" fmla="*/ 230400 h 230040"/>
            </a:gdLst>
            <a:ahLst/>
            <a:cxnLst/>
            <a:rect l="textAreaLeft" t="textAreaTop" r="textAreaRight" b="textAreaBottom"/>
            <a:pathLst>
              <a:path w="700373" h="683133">
                <a:moveTo>
                  <a:pt x="631031" y="547783"/>
                </a:moveTo>
                <a:cubicBezTo>
                  <a:pt x="532829" y="475679"/>
                  <a:pt x="481203" y="422910"/>
                  <a:pt x="478155" y="379762"/>
                </a:cubicBezTo>
                <a:cubicBezTo>
                  <a:pt x="506921" y="380619"/>
                  <a:pt x="545687" y="388525"/>
                  <a:pt x="595313" y="402336"/>
                </a:cubicBezTo>
                <a:cubicBezTo>
                  <a:pt x="544354" y="388144"/>
                  <a:pt x="506254" y="374523"/>
                  <a:pt x="480441" y="360045"/>
                </a:cubicBezTo>
                <a:cubicBezTo>
                  <a:pt x="493967" y="315754"/>
                  <a:pt x="566166" y="281273"/>
                  <a:pt x="700374" y="243840"/>
                </a:cubicBezTo>
                <a:cubicBezTo>
                  <a:pt x="575691" y="278606"/>
                  <a:pt x="499110" y="286988"/>
                  <a:pt x="463772" y="261080"/>
                </a:cubicBezTo>
                <a:cubicBezTo>
                  <a:pt x="481679" y="240506"/>
                  <a:pt x="509302" y="217075"/>
                  <a:pt x="546830" y="189547"/>
                </a:cubicBezTo>
                <a:cubicBezTo>
                  <a:pt x="508635" y="217646"/>
                  <a:pt x="477298" y="237458"/>
                  <a:pt x="451771" y="248698"/>
                </a:cubicBezTo>
                <a:cubicBezTo>
                  <a:pt x="425482" y="210598"/>
                  <a:pt x="446151" y="131254"/>
                  <a:pt x="506063" y="0"/>
                </a:cubicBezTo>
                <a:cubicBezTo>
                  <a:pt x="448151" y="126873"/>
                  <a:pt x="402908" y="193834"/>
                  <a:pt x="358331" y="201073"/>
                </a:cubicBezTo>
                <a:cubicBezTo>
                  <a:pt x="352616" y="174879"/>
                  <a:pt x="350234" y="139637"/>
                  <a:pt x="350234" y="94869"/>
                </a:cubicBezTo>
                <a:cubicBezTo>
                  <a:pt x="350234" y="139732"/>
                  <a:pt x="347853" y="174879"/>
                  <a:pt x="342138" y="201073"/>
                </a:cubicBezTo>
                <a:cubicBezTo>
                  <a:pt x="297561" y="193834"/>
                  <a:pt x="252222" y="126873"/>
                  <a:pt x="194405" y="0"/>
                </a:cubicBezTo>
                <a:cubicBezTo>
                  <a:pt x="254318" y="131159"/>
                  <a:pt x="274987" y="210598"/>
                  <a:pt x="248698" y="248698"/>
                </a:cubicBezTo>
                <a:cubicBezTo>
                  <a:pt x="223171" y="237458"/>
                  <a:pt x="191929" y="217551"/>
                  <a:pt x="153638" y="189547"/>
                </a:cubicBezTo>
                <a:cubicBezTo>
                  <a:pt x="191072" y="217075"/>
                  <a:pt x="218789" y="240506"/>
                  <a:pt x="236601" y="261080"/>
                </a:cubicBezTo>
                <a:cubicBezTo>
                  <a:pt x="201263" y="286988"/>
                  <a:pt x="124587" y="278606"/>
                  <a:pt x="0" y="243840"/>
                </a:cubicBezTo>
                <a:cubicBezTo>
                  <a:pt x="134208" y="281273"/>
                  <a:pt x="206502" y="315849"/>
                  <a:pt x="219933" y="360045"/>
                </a:cubicBezTo>
                <a:cubicBezTo>
                  <a:pt x="194120" y="374428"/>
                  <a:pt x="156020" y="388049"/>
                  <a:pt x="105061" y="402336"/>
                </a:cubicBezTo>
                <a:cubicBezTo>
                  <a:pt x="154686" y="388525"/>
                  <a:pt x="193453" y="380619"/>
                  <a:pt x="222218" y="379762"/>
                </a:cubicBezTo>
                <a:cubicBezTo>
                  <a:pt x="219170" y="422910"/>
                  <a:pt x="167545" y="475679"/>
                  <a:pt x="69342" y="547783"/>
                </a:cubicBezTo>
                <a:cubicBezTo>
                  <a:pt x="173450" y="471297"/>
                  <a:pt x="241745" y="437293"/>
                  <a:pt x="284893" y="450628"/>
                </a:cubicBezTo>
                <a:cubicBezTo>
                  <a:pt x="279654" y="480727"/>
                  <a:pt x="264795" y="521017"/>
                  <a:pt x="241078" y="573024"/>
                </a:cubicBezTo>
                <a:cubicBezTo>
                  <a:pt x="264509" y="521684"/>
                  <a:pt x="284988" y="484537"/>
                  <a:pt x="304133" y="461200"/>
                </a:cubicBezTo>
                <a:cubicBezTo>
                  <a:pt x="337947" y="489109"/>
                  <a:pt x="350234" y="561404"/>
                  <a:pt x="350234" y="683133"/>
                </a:cubicBezTo>
                <a:cubicBezTo>
                  <a:pt x="350234" y="561499"/>
                  <a:pt x="362522" y="489109"/>
                  <a:pt x="396335" y="461200"/>
                </a:cubicBezTo>
                <a:cubicBezTo>
                  <a:pt x="415481" y="484537"/>
                  <a:pt x="435959" y="521780"/>
                  <a:pt x="459391" y="573024"/>
                </a:cubicBezTo>
                <a:cubicBezTo>
                  <a:pt x="435674" y="521017"/>
                  <a:pt x="420719" y="480727"/>
                  <a:pt x="415576" y="450628"/>
                </a:cubicBezTo>
                <a:cubicBezTo>
                  <a:pt x="458724" y="437293"/>
                  <a:pt x="527018" y="471392"/>
                  <a:pt x="631127" y="547783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49" name="Google Shape;68;p8"/>
          <p:cNvSpPr/>
          <p:nvPr/>
        </p:nvSpPr>
        <p:spPr>
          <a:xfrm>
            <a:off x="226080" y="109800"/>
            <a:ext cx="249120" cy="236880"/>
          </a:xfrm>
          <a:custGeom>
            <a:avLst/>
            <a:gdLst>
              <a:gd name="textAreaLeft" fmla="*/ 0 w 249120"/>
              <a:gd name="textAreaRight" fmla="*/ 249480 w 249120"/>
              <a:gd name="textAreaTop" fmla="*/ 0 h 236880"/>
              <a:gd name="textAreaBottom" fmla="*/ 237240 h 236880"/>
            </a:gdLst>
            <a:ahLst/>
            <a:cxnLst/>
            <a:rect l="textAreaLeft" t="textAreaTop" r="textAreaRight" b="textAreaBottom"/>
            <a:pathLst>
              <a:path w="627792" h="597026">
                <a:moveTo>
                  <a:pt x="313849" y="0"/>
                </a:moveTo>
                <a:cubicBezTo>
                  <a:pt x="313849" y="235172"/>
                  <a:pt x="247269" y="283559"/>
                  <a:pt x="0" y="228029"/>
                </a:cubicBezTo>
                <a:cubicBezTo>
                  <a:pt x="247269" y="283559"/>
                  <a:pt x="272701" y="361855"/>
                  <a:pt x="119920" y="597027"/>
                </a:cubicBezTo>
                <a:cubicBezTo>
                  <a:pt x="272701" y="361855"/>
                  <a:pt x="354997" y="361855"/>
                  <a:pt x="507873" y="597027"/>
                </a:cubicBezTo>
                <a:cubicBezTo>
                  <a:pt x="355092" y="361855"/>
                  <a:pt x="380428" y="283559"/>
                  <a:pt x="627793" y="228029"/>
                </a:cubicBezTo>
                <a:cubicBezTo>
                  <a:pt x="380524" y="283559"/>
                  <a:pt x="313944" y="235172"/>
                  <a:pt x="313944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ldNum" idx="18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4AF39B86-B252-4650-AE25-224191DE822F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6;p11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532d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4" name="Google Shape;87;p11"/>
          <p:cNvCxnSpPr/>
          <p:nvPr/>
        </p:nvCxnSpPr>
        <p:spPr>
          <a:xfrm flipH="1">
            <a:off x="55080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cxnSp>
        <p:nvCxnSpPr>
          <p:cNvPr id="5" name="Google Shape;88;p11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6" name="Google Shape;89;p11"/>
          <p:cNvSpPr/>
          <p:nvPr/>
        </p:nvSpPr>
        <p:spPr>
          <a:xfrm>
            <a:off x="241560" y="4799520"/>
            <a:ext cx="236160" cy="230040"/>
          </a:xfrm>
          <a:custGeom>
            <a:avLst/>
            <a:gdLst>
              <a:gd name="textAreaLeft" fmla="*/ 0 w 236160"/>
              <a:gd name="textAreaRight" fmla="*/ 236520 w 236160"/>
              <a:gd name="textAreaTop" fmla="*/ 0 h 230040"/>
              <a:gd name="textAreaBottom" fmla="*/ 230400 h 230040"/>
            </a:gdLst>
            <a:ahLst/>
            <a:cxnLst/>
            <a:rect l="textAreaLeft" t="textAreaTop" r="textAreaRight" b="textAreaBottom"/>
            <a:pathLst>
              <a:path w="700373" h="683133">
                <a:moveTo>
                  <a:pt x="631031" y="547783"/>
                </a:moveTo>
                <a:cubicBezTo>
                  <a:pt x="532829" y="475679"/>
                  <a:pt x="481203" y="422910"/>
                  <a:pt x="478155" y="379762"/>
                </a:cubicBezTo>
                <a:cubicBezTo>
                  <a:pt x="506921" y="380619"/>
                  <a:pt x="545687" y="388525"/>
                  <a:pt x="595313" y="402336"/>
                </a:cubicBezTo>
                <a:cubicBezTo>
                  <a:pt x="544354" y="388144"/>
                  <a:pt x="506254" y="374523"/>
                  <a:pt x="480441" y="360045"/>
                </a:cubicBezTo>
                <a:cubicBezTo>
                  <a:pt x="493967" y="315754"/>
                  <a:pt x="566166" y="281273"/>
                  <a:pt x="700374" y="243840"/>
                </a:cubicBezTo>
                <a:cubicBezTo>
                  <a:pt x="575691" y="278606"/>
                  <a:pt x="499110" y="286988"/>
                  <a:pt x="463772" y="261080"/>
                </a:cubicBezTo>
                <a:cubicBezTo>
                  <a:pt x="481679" y="240506"/>
                  <a:pt x="509302" y="217075"/>
                  <a:pt x="546830" y="189547"/>
                </a:cubicBezTo>
                <a:cubicBezTo>
                  <a:pt x="508635" y="217646"/>
                  <a:pt x="477298" y="237458"/>
                  <a:pt x="451771" y="248698"/>
                </a:cubicBezTo>
                <a:cubicBezTo>
                  <a:pt x="425482" y="210598"/>
                  <a:pt x="446151" y="131254"/>
                  <a:pt x="506063" y="0"/>
                </a:cubicBezTo>
                <a:cubicBezTo>
                  <a:pt x="448151" y="126873"/>
                  <a:pt x="402908" y="193834"/>
                  <a:pt x="358331" y="201073"/>
                </a:cubicBezTo>
                <a:cubicBezTo>
                  <a:pt x="352616" y="174879"/>
                  <a:pt x="350234" y="139637"/>
                  <a:pt x="350234" y="94869"/>
                </a:cubicBezTo>
                <a:cubicBezTo>
                  <a:pt x="350234" y="139732"/>
                  <a:pt x="347853" y="174879"/>
                  <a:pt x="342138" y="201073"/>
                </a:cubicBezTo>
                <a:cubicBezTo>
                  <a:pt x="297561" y="193834"/>
                  <a:pt x="252222" y="126873"/>
                  <a:pt x="194405" y="0"/>
                </a:cubicBezTo>
                <a:cubicBezTo>
                  <a:pt x="254318" y="131159"/>
                  <a:pt x="274987" y="210598"/>
                  <a:pt x="248698" y="248698"/>
                </a:cubicBezTo>
                <a:cubicBezTo>
                  <a:pt x="223171" y="237458"/>
                  <a:pt x="191929" y="217551"/>
                  <a:pt x="153638" y="189547"/>
                </a:cubicBezTo>
                <a:cubicBezTo>
                  <a:pt x="191072" y="217075"/>
                  <a:pt x="218789" y="240506"/>
                  <a:pt x="236601" y="261080"/>
                </a:cubicBezTo>
                <a:cubicBezTo>
                  <a:pt x="201263" y="286988"/>
                  <a:pt x="124587" y="278606"/>
                  <a:pt x="0" y="243840"/>
                </a:cubicBezTo>
                <a:cubicBezTo>
                  <a:pt x="134208" y="281273"/>
                  <a:pt x="206502" y="315849"/>
                  <a:pt x="219933" y="360045"/>
                </a:cubicBezTo>
                <a:cubicBezTo>
                  <a:pt x="194120" y="374428"/>
                  <a:pt x="156020" y="388049"/>
                  <a:pt x="105061" y="402336"/>
                </a:cubicBezTo>
                <a:cubicBezTo>
                  <a:pt x="154686" y="388525"/>
                  <a:pt x="193453" y="380619"/>
                  <a:pt x="222218" y="379762"/>
                </a:cubicBezTo>
                <a:cubicBezTo>
                  <a:pt x="219170" y="422910"/>
                  <a:pt x="167545" y="475679"/>
                  <a:pt x="69342" y="547783"/>
                </a:cubicBezTo>
                <a:cubicBezTo>
                  <a:pt x="173450" y="471297"/>
                  <a:pt x="241745" y="437293"/>
                  <a:pt x="284893" y="450628"/>
                </a:cubicBezTo>
                <a:cubicBezTo>
                  <a:pt x="279654" y="480727"/>
                  <a:pt x="264795" y="521017"/>
                  <a:pt x="241078" y="573024"/>
                </a:cubicBezTo>
                <a:cubicBezTo>
                  <a:pt x="264509" y="521684"/>
                  <a:pt x="284988" y="484537"/>
                  <a:pt x="304133" y="461200"/>
                </a:cubicBezTo>
                <a:cubicBezTo>
                  <a:pt x="337947" y="489109"/>
                  <a:pt x="350234" y="561404"/>
                  <a:pt x="350234" y="683133"/>
                </a:cubicBezTo>
                <a:cubicBezTo>
                  <a:pt x="350234" y="561499"/>
                  <a:pt x="362522" y="489109"/>
                  <a:pt x="396335" y="461200"/>
                </a:cubicBezTo>
                <a:cubicBezTo>
                  <a:pt x="415481" y="484537"/>
                  <a:pt x="435959" y="521780"/>
                  <a:pt x="459391" y="573024"/>
                </a:cubicBezTo>
                <a:cubicBezTo>
                  <a:pt x="435674" y="521017"/>
                  <a:pt x="420719" y="480727"/>
                  <a:pt x="415576" y="450628"/>
                </a:cubicBezTo>
                <a:cubicBezTo>
                  <a:pt x="458724" y="437293"/>
                  <a:pt x="527018" y="471392"/>
                  <a:pt x="631127" y="547783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7" name="Google Shape;90;p11"/>
          <p:cNvSpPr/>
          <p:nvPr/>
        </p:nvSpPr>
        <p:spPr>
          <a:xfrm>
            <a:off x="226080" y="109800"/>
            <a:ext cx="249120" cy="236880"/>
          </a:xfrm>
          <a:custGeom>
            <a:avLst/>
            <a:gdLst>
              <a:gd name="textAreaLeft" fmla="*/ 0 w 249120"/>
              <a:gd name="textAreaRight" fmla="*/ 249480 w 249120"/>
              <a:gd name="textAreaTop" fmla="*/ 0 h 236880"/>
              <a:gd name="textAreaBottom" fmla="*/ 237240 h 236880"/>
            </a:gdLst>
            <a:ahLst/>
            <a:cxnLst/>
            <a:rect l="textAreaLeft" t="textAreaTop" r="textAreaRight" b="textAreaBottom"/>
            <a:pathLst>
              <a:path w="627792" h="597026">
                <a:moveTo>
                  <a:pt x="313849" y="0"/>
                </a:moveTo>
                <a:cubicBezTo>
                  <a:pt x="313849" y="235172"/>
                  <a:pt x="247269" y="283559"/>
                  <a:pt x="0" y="228029"/>
                </a:cubicBezTo>
                <a:cubicBezTo>
                  <a:pt x="247269" y="283559"/>
                  <a:pt x="272701" y="361855"/>
                  <a:pt x="119920" y="597027"/>
                </a:cubicBezTo>
                <a:cubicBezTo>
                  <a:pt x="272701" y="361855"/>
                  <a:pt x="354997" y="361855"/>
                  <a:pt x="507873" y="597027"/>
                </a:cubicBezTo>
                <a:cubicBezTo>
                  <a:pt x="355092" y="361855"/>
                  <a:pt x="380428" y="283559"/>
                  <a:pt x="627793" y="228029"/>
                </a:cubicBezTo>
                <a:cubicBezTo>
                  <a:pt x="380524" y="283559"/>
                  <a:pt x="313944" y="235172"/>
                  <a:pt x="313944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284120" y="1953000"/>
            <a:ext cx="6575760" cy="79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xx%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ldNum" idx="2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49C9D9F2-DC8E-4EE5-861B-45B86695F070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72;p9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532d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153" name="Google Shape;73;p9"/>
          <p:cNvCxnSpPr/>
          <p:nvPr/>
        </p:nvCxnSpPr>
        <p:spPr>
          <a:xfrm flipH="1">
            <a:off x="55080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cxnSp>
        <p:nvCxnSpPr>
          <p:cNvPr id="154" name="Google Shape;74;p9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155" name="Google Shape;75;p9"/>
          <p:cNvSpPr/>
          <p:nvPr/>
        </p:nvSpPr>
        <p:spPr>
          <a:xfrm>
            <a:off x="241560" y="4799520"/>
            <a:ext cx="236160" cy="230040"/>
          </a:xfrm>
          <a:custGeom>
            <a:avLst/>
            <a:gdLst>
              <a:gd name="textAreaLeft" fmla="*/ 0 w 236160"/>
              <a:gd name="textAreaRight" fmla="*/ 236520 w 236160"/>
              <a:gd name="textAreaTop" fmla="*/ 0 h 230040"/>
              <a:gd name="textAreaBottom" fmla="*/ 230400 h 230040"/>
            </a:gdLst>
            <a:ahLst/>
            <a:cxnLst/>
            <a:rect l="textAreaLeft" t="textAreaTop" r="textAreaRight" b="textAreaBottom"/>
            <a:pathLst>
              <a:path w="700373" h="683133">
                <a:moveTo>
                  <a:pt x="631031" y="547783"/>
                </a:moveTo>
                <a:cubicBezTo>
                  <a:pt x="532829" y="475679"/>
                  <a:pt x="481203" y="422910"/>
                  <a:pt x="478155" y="379762"/>
                </a:cubicBezTo>
                <a:cubicBezTo>
                  <a:pt x="506921" y="380619"/>
                  <a:pt x="545687" y="388525"/>
                  <a:pt x="595313" y="402336"/>
                </a:cubicBezTo>
                <a:cubicBezTo>
                  <a:pt x="544354" y="388144"/>
                  <a:pt x="506254" y="374523"/>
                  <a:pt x="480441" y="360045"/>
                </a:cubicBezTo>
                <a:cubicBezTo>
                  <a:pt x="493967" y="315754"/>
                  <a:pt x="566166" y="281273"/>
                  <a:pt x="700374" y="243840"/>
                </a:cubicBezTo>
                <a:cubicBezTo>
                  <a:pt x="575691" y="278606"/>
                  <a:pt x="499110" y="286988"/>
                  <a:pt x="463772" y="261080"/>
                </a:cubicBezTo>
                <a:cubicBezTo>
                  <a:pt x="481679" y="240506"/>
                  <a:pt x="509302" y="217075"/>
                  <a:pt x="546830" y="189547"/>
                </a:cubicBezTo>
                <a:cubicBezTo>
                  <a:pt x="508635" y="217646"/>
                  <a:pt x="477298" y="237458"/>
                  <a:pt x="451771" y="248698"/>
                </a:cubicBezTo>
                <a:cubicBezTo>
                  <a:pt x="425482" y="210598"/>
                  <a:pt x="446151" y="131254"/>
                  <a:pt x="506063" y="0"/>
                </a:cubicBezTo>
                <a:cubicBezTo>
                  <a:pt x="448151" y="126873"/>
                  <a:pt x="402908" y="193834"/>
                  <a:pt x="358331" y="201073"/>
                </a:cubicBezTo>
                <a:cubicBezTo>
                  <a:pt x="352616" y="174879"/>
                  <a:pt x="350234" y="139637"/>
                  <a:pt x="350234" y="94869"/>
                </a:cubicBezTo>
                <a:cubicBezTo>
                  <a:pt x="350234" y="139732"/>
                  <a:pt x="347853" y="174879"/>
                  <a:pt x="342138" y="201073"/>
                </a:cubicBezTo>
                <a:cubicBezTo>
                  <a:pt x="297561" y="193834"/>
                  <a:pt x="252222" y="126873"/>
                  <a:pt x="194405" y="0"/>
                </a:cubicBezTo>
                <a:cubicBezTo>
                  <a:pt x="254318" y="131159"/>
                  <a:pt x="274987" y="210598"/>
                  <a:pt x="248698" y="248698"/>
                </a:cubicBezTo>
                <a:cubicBezTo>
                  <a:pt x="223171" y="237458"/>
                  <a:pt x="191929" y="217551"/>
                  <a:pt x="153638" y="189547"/>
                </a:cubicBezTo>
                <a:cubicBezTo>
                  <a:pt x="191072" y="217075"/>
                  <a:pt x="218789" y="240506"/>
                  <a:pt x="236601" y="261080"/>
                </a:cubicBezTo>
                <a:cubicBezTo>
                  <a:pt x="201263" y="286988"/>
                  <a:pt x="124587" y="278606"/>
                  <a:pt x="0" y="243840"/>
                </a:cubicBezTo>
                <a:cubicBezTo>
                  <a:pt x="134208" y="281273"/>
                  <a:pt x="206502" y="315849"/>
                  <a:pt x="219933" y="360045"/>
                </a:cubicBezTo>
                <a:cubicBezTo>
                  <a:pt x="194120" y="374428"/>
                  <a:pt x="156020" y="388049"/>
                  <a:pt x="105061" y="402336"/>
                </a:cubicBezTo>
                <a:cubicBezTo>
                  <a:pt x="154686" y="388525"/>
                  <a:pt x="193453" y="380619"/>
                  <a:pt x="222218" y="379762"/>
                </a:cubicBezTo>
                <a:cubicBezTo>
                  <a:pt x="219170" y="422910"/>
                  <a:pt x="167545" y="475679"/>
                  <a:pt x="69342" y="547783"/>
                </a:cubicBezTo>
                <a:cubicBezTo>
                  <a:pt x="173450" y="471297"/>
                  <a:pt x="241745" y="437293"/>
                  <a:pt x="284893" y="450628"/>
                </a:cubicBezTo>
                <a:cubicBezTo>
                  <a:pt x="279654" y="480727"/>
                  <a:pt x="264795" y="521017"/>
                  <a:pt x="241078" y="573024"/>
                </a:cubicBezTo>
                <a:cubicBezTo>
                  <a:pt x="264509" y="521684"/>
                  <a:pt x="284988" y="484537"/>
                  <a:pt x="304133" y="461200"/>
                </a:cubicBezTo>
                <a:cubicBezTo>
                  <a:pt x="337947" y="489109"/>
                  <a:pt x="350234" y="561404"/>
                  <a:pt x="350234" y="683133"/>
                </a:cubicBezTo>
                <a:cubicBezTo>
                  <a:pt x="350234" y="561499"/>
                  <a:pt x="362522" y="489109"/>
                  <a:pt x="396335" y="461200"/>
                </a:cubicBezTo>
                <a:cubicBezTo>
                  <a:pt x="415481" y="484537"/>
                  <a:pt x="435959" y="521780"/>
                  <a:pt x="459391" y="573024"/>
                </a:cubicBezTo>
                <a:cubicBezTo>
                  <a:pt x="435674" y="521017"/>
                  <a:pt x="420719" y="480727"/>
                  <a:pt x="415576" y="450628"/>
                </a:cubicBezTo>
                <a:cubicBezTo>
                  <a:pt x="458724" y="437293"/>
                  <a:pt x="527018" y="471392"/>
                  <a:pt x="631127" y="547783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56" name="Google Shape;76;p9"/>
          <p:cNvSpPr/>
          <p:nvPr/>
        </p:nvSpPr>
        <p:spPr>
          <a:xfrm>
            <a:off x="226080" y="109800"/>
            <a:ext cx="249120" cy="236880"/>
          </a:xfrm>
          <a:custGeom>
            <a:avLst/>
            <a:gdLst>
              <a:gd name="textAreaLeft" fmla="*/ 0 w 249120"/>
              <a:gd name="textAreaRight" fmla="*/ 249480 w 249120"/>
              <a:gd name="textAreaTop" fmla="*/ 0 h 236880"/>
              <a:gd name="textAreaBottom" fmla="*/ 237240 h 236880"/>
            </a:gdLst>
            <a:ahLst/>
            <a:cxnLst/>
            <a:rect l="textAreaLeft" t="textAreaTop" r="textAreaRight" b="textAreaBottom"/>
            <a:pathLst>
              <a:path w="627792" h="597026">
                <a:moveTo>
                  <a:pt x="313849" y="0"/>
                </a:moveTo>
                <a:cubicBezTo>
                  <a:pt x="313849" y="235172"/>
                  <a:pt x="247269" y="283559"/>
                  <a:pt x="0" y="228029"/>
                </a:cubicBezTo>
                <a:cubicBezTo>
                  <a:pt x="247269" y="283559"/>
                  <a:pt x="272701" y="361855"/>
                  <a:pt x="119920" y="597027"/>
                </a:cubicBezTo>
                <a:cubicBezTo>
                  <a:pt x="272701" y="361855"/>
                  <a:pt x="354997" y="361855"/>
                  <a:pt x="507873" y="597027"/>
                </a:cubicBezTo>
                <a:cubicBezTo>
                  <a:pt x="355092" y="361855"/>
                  <a:pt x="380428" y="283559"/>
                  <a:pt x="627793" y="228029"/>
                </a:cubicBezTo>
                <a:cubicBezTo>
                  <a:pt x="380524" y="283559"/>
                  <a:pt x="313944" y="235172"/>
                  <a:pt x="313944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ldNum" idx="19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515C12F0-A820-4CEC-82B2-251093F67A0E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title"/>
          </p:nvPr>
        </p:nvSpPr>
        <p:spPr>
          <a:xfrm>
            <a:off x="228600" y="3491280"/>
            <a:ext cx="8686440" cy="90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1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20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0EE316F-C489-4C61-956B-665709DA8E7A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228;p25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231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ldNum" idx="3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483CECD5-2ECF-4F7B-BFFB-B2DA0407BB3C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97;p13" descr=""/>
          <p:cNvPicPr/>
          <p:nvPr/>
        </p:nvPicPr>
        <p:blipFill>
          <a:blip r:embed="rId2"/>
          <a:srcRect l="18120" t="393" r="0" b="19299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Google Shape;98;p13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sldNum" idx="4"/>
          </p:nvPr>
        </p:nvSpPr>
        <p:spPr>
          <a:xfrm>
            <a:off x="860220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05BB4C89-4EA0-48CA-B900-C5116B10F994}" type="slidenum">
              <a:rPr b="0" lang="en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title"/>
          </p:nvPr>
        </p:nvSpPr>
        <p:spPr>
          <a:xfrm>
            <a:off x="5382360" y="151920"/>
            <a:ext cx="35330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title"/>
          </p:nvPr>
        </p:nvSpPr>
        <p:spPr>
          <a:xfrm>
            <a:off x="7004520" y="1612800"/>
            <a:ext cx="63648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xx%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title"/>
          </p:nvPr>
        </p:nvSpPr>
        <p:spPr>
          <a:xfrm>
            <a:off x="4738680" y="3229920"/>
            <a:ext cx="63648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xx%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title"/>
          </p:nvPr>
        </p:nvSpPr>
        <p:spPr>
          <a:xfrm>
            <a:off x="7004520" y="3229920"/>
            <a:ext cx="63648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xx%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6"/>
          <p:cNvSpPr>
            <a:spLocks noGrp="1"/>
          </p:cNvSpPr>
          <p:nvPr>
            <p:ph type="title"/>
          </p:nvPr>
        </p:nvSpPr>
        <p:spPr>
          <a:xfrm>
            <a:off x="4738680" y="1612800"/>
            <a:ext cx="63648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xx%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cxnSp>
        <p:nvCxnSpPr>
          <p:cNvPr id="19" name="Google Shape;109;p13"/>
          <p:cNvCxnSpPr/>
          <p:nvPr/>
        </p:nvCxnSpPr>
        <p:spPr>
          <a:xfrm flipH="1">
            <a:off x="550800" y="228600"/>
            <a:ext cx="83674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sp>
        <p:nvSpPr>
          <p:cNvPr id="20" name="Google Shape;110;p13"/>
          <p:cNvSpPr/>
          <p:nvPr/>
        </p:nvSpPr>
        <p:spPr>
          <a:xfrm>
            <a:off x="232560" y="114840"/>
            <a:ext cx="236880" cy="233280"/>
          </a:xfrm>
          <a:custGeom>
            <a:avLst/>
            <a:gdLst>
              <a:gd name="textAreaLeft" fmla="*/ 0 w 236880"/>
              <a:gd name="textAreaRight" fmla="*/ 237240 w 236880"/>
              <a:gd name="textAreaTop" fmla="*/ 0 h 233280"/>
              <a:gd name="textAreaBottom" fmla="*/ 233640 h 233280"/>
            </a:gdLst>
            <a:ahLst/>
            <a:cxnLst/>
            <a:rect l="textAreaLeft" t="textAreaTop" r="textAreaRight" b="textAreaBottom"/>
            <a:pathLst>
              <a:path w="649985" h="640079">
                <a:moveTo>
                  <a:pt x="324993" y="0"/>
                </a:moveTo>
                <a:cubicBezTo>
                  <a:pt x="324993" y="252127"/>
                  <a:pt x="280035" y="268510"/>
                  <a:pt x="112871" y="77248"/>
                </a:cubicBezTo>
                <a:cubicBezTo>
                  <a:pt x="280035" y="268605"/>
                  <a:pt x="256032" y="310039"/>
                  <a:pt x="0" y="272701"/>
                </a:cubicBezTo>
                <a:cubicBezTo>
                  <a:pt x="256032" y="310039"/>
                  <a:pt x="264414" y="357188"/>
                  <a:pt x="39243" y="495014"/>
                </a:cubicBezTo>
                <a:cubicBezTo>
                  <a:pt x="264414" y="357188"/>
                  <a:pt x="301085" y="387953"/>
                  <a:pt x="212122" y="640080"/>
                </a:cubicBezTo>
                <a:cubicBezTo>
                  <a:pt x="301085" y="387953"/>
                  <a:pt x="348901" y="387953"/>
                  <a:pt x="437864" y="640080"/>
                </a:cubicBezTo>
                <a:cubicBezTo>
                  <a:pt x="348901" y="387953"/>
                  <a:pt x="385572" y="357092"/>
                  <a:pt x="610743" y="495014"/>
                </a:cubicBezTo>
                <a:cubicBezTo>
                  <a:pt x="385572" y="357188"/>
                  <a:pt x="393859" y="310039"/>
                  <a:pt x="649986" y="272701"/>
                </a:cubicBezTo>
                <a:cubicBezTo>
                  <a:pt x="393954" y="310039"/>
                  <a:pt x="369951" y="268510"/>
                  <a:pt x="537115" y="77248"/>
                </a:cubicBezTo>
                <a:cubicBezTo>
                  <a:pt x="369951" y="268605"/>
                  <a:pt x="324993" y="252222"/>
                  <a:pt x="324993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21" name="Google Shape;111;p13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ffffff"/>
            </a:solidFill>
            <a:round/>
          </a:ln>
        </p:spPr>
      </p:cxnSp>
      <p:grpSp>
        <p:nvGrpSpPr>
          <p:cNvPr id="22" name="Google Shape;112;p13"/>
          <p:cNvGrpSpPr/>
          <p:nvPr/>
        </p:nvGrpSpPr>
        <p:grpSpPr>
          <a:xfrm>
            <a:off x="237960" y="4796280"/>
            <a:ext cx="236880" cy="236880"/>
            <a:chOff x="237960" y="4796280"/>
            <a:chExt cx="236880" cy="236880"/>
          </a:xfrm>
        </p:grpSpPr>
        <p:sp>
          <p:nvSpPr>
            <p:cNvPr id="23" name="Google Shape;113;p13"/>
            <p:cNvSpPr/>
            <p:nvPr/>
          </p:nvSpPr>
          <p:spPr>
            <a:xfrm>
              <a:off x="237960" y="4796280"/>
              <a:ext cx="236880" cy="236880"/>
            </a:xfrm>
            <a:custGeom>
              <a:avLst/>
              <a:gdLst>
                <a:gd name="textAreaLeft" fmla="*/ 0 w 236880"/>
                <a:gd name="textAreaRight" fmla="*/ 237240 w 236880"/>
                <a:gd name="textAreaTop" fmla="*/ 0 h 236880"/>
                <a:gd name="textAreaBottom" fmla="*/ 237240 h 236880"/>
              </a:gdLst>
              <a:ahLst/>
              <a:cxnLst/>
              <a:rect l="textAreaLeft" t="textAreaTop" r="textAreaRight" b="textAreaBottom"/>
              <a:pathLst>
                <a:path w="741997" h="741997">
                  <a:moveTo>
                    <a:pt x="741998" y="370999"/>
                  </a:moveTo>
                  <a:cubicBezTo>
                    <a:pt x="380619" y="373666"/>
                    <a:pt x="379476" y="376047"/>
                    <a:pt x="633317" y="633317"/>
                  </a:cubicBezTo>
                  <a:cubicBezTo>
                    <a:pt x="376047" y="379476"/>
                    <a:pt x="373666" y="380524"/>
                    <a:pt x="370999" y="741998"/>
                  </a:cubicBezTo>
                  <a:cubicBezTo>
                    <a:pt x="368332" y="380619"/>
                    <a:pt x="365950" y="379476"/>
                    <a:pt x="108680" y="633317"/>
                  </a:cubicBezTo>
                  <a:cubicBezTo>
                    <a:pt x="362521" y="376047"/>
                    <a:pt x="361474" y="373666"/>
                    <a:pt x="0" y="370999"/>
                  </a:cubicBezTo>
                  <a:cubicBezTo>
                    <a:pt x="361378" y="368332"/>
                    <a:pt x="362521" y="365951"/>
                    <a:pt x="108680" y="108680"/>
                  </a:cubicBezTo>
                  <a:cubicBezTo>
                    <a:pt x="365950" y="362522"/>
                    <a:pt x="368332" y="361474"/>
                    <a:pt x="370999" y="0"/>
                  </a:cubicBezTo>
                  <a:cubicBezTo>
                    <a:pt x="373666" y="361379"/>
                    <a:pt x="376047" y="362522"/>
                    <a:pt x="633317" y="108680"/>
                  </a:cubicBezTo>
                  <a:cubicBezTo>
                    <a:pt x="379476" y="365951"/>
                    <a:pt x="380524" y="368332"/>
                    <a:pt x="741998" y="370999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4" name="Google Shape;114;p13"/>
            <p:cNvSpPr/>
            <p:nvPr/>
          </p:nvSpPr>
          <p:spPr>
            <a:xfrm>
              <a:off x="237960" y="4796280"/>
              <a:ext cx="236880" cy="236880"/>
            </a:xfrm>
            <a:custGeom>
              <a:avLst/>
              <a:gdLst>
                <a:gd name="textAreaLeft" fmla="*/ 0 w 236880"/>
                <a:gd name="textAreaRight" fmla="*/ 237240 w 236880"/>
                <a:gd name="textAreaTop" fmla="*/ 0 h 236880"/>
                <a:gd name="textAreaBottom" fmla="*/ 237240 h 236880"/>
              </a:gdLst>
              <a:ahLst/>
              <a:cxnLst/>
              <a:rect l="textAreaLeft" t="textAreaTop" r="textAreaRight" b="textAreaBottom"/>
              <a:pathLst>
                <a:path w="741997" h="741997">
                  <a:moveTo>
                    <a:pt x="741998" y="370999"/>
                  </a:moveTo>
                  <a:cubicBezTo>
                    <a:pt x="380619" y="373666"/>
                    <a:pt x="379476" y="376047"/>
                    <a:pt x="633317" y="633317"/>
                  </a:cubicBezTo>
                  <a:cubicBezTo>
                    <a:pt x="376047" y="379476"/>
                    <a:pt x="373666" y="380524"/>
                    <a:pt x="370999" y="741998"/>
                  </a:cubicBezTo>
                  <a:cubicBezTo>
                    <a:pt x="368332" y="380619"/>
                    <a:pt x="365950" y="379476"/>
                    <a:pt x="108680" y="633317"/>
                  </a:cubicBezTo>
                  <a:cubicBezTo>
                    <a:pt x="362521" y="376047"/>
                    <a:pt x="361474" y="373666"/>
                    <a:pt x="0" y="370999"/>
                  </a:cubicBezTo>
                  <a:cubicBezTo>
                    <a:pt x="361378" y="368332"/>
                    <a:pt x="362521" y="365951"/>
                    <a:pt x="108680" y="108680"/>
                  </a:cubicBezTo>
                  <a:cubicBezTo>
                    <a:pt x="365950" y="362522"/>
                    <a:pt x="368332" y="361474"/>
                    <a:pt x="370999" y="0"/>
                  </a:cubicBezTo>
                  <a:cubicBezTo>
                    <a:pt x="373666" y="361379"/>
                    <a:pt x="376047" y="362522"/>
                    <a:pt x="633317" y="108680"/>
                  </a:cubicBezTo>
                  <a:cubicBezTo>
                    <a:pt x="379476" y="365951"/>
                    <a:pt x="380524" y="368332"/>
                    <a:pt x="741998" y="370999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16;p14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532d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26" name="Google Shape;117;p14"/>
          <p:cNvGrpSpPr/>
          <p:nvPr/>
        </p:nvGrpSpPr>
        <p:grpSpPr>
          <a:xfrm>
            <a:off x="228600" y="4813920"/>
            <a:ext cx="201240" cy="201240"/>
            <a:chOff x="228600" y="4813920"/>
            <a:chExt cx="201240" cy="201240"/>
          </a:xfrm>
        </p:grpSpPr>
        <p:sp>
          <p:nvSpPr>
            <p:cNvPr id="27" name="Google Shape;118;p14"/>
            <p:cNvSpPr/>
            <p:nvPr/>
          </p:nvSpPr>
          <p:spPr>
            <a:xfrm>
              <a:off x="228600" y="4813920"/>
              <a:ext cx="201240" cy="201240"/>
            </a:xfrm>
            <a:custGeom>
              <a:avLst/>
              <a:gdLst>
                <a:gd name="textAreaLeft" fmla="*/ 0 w 201240"/>
                <a:gd name="textAreaRight" fmla="*/ 201600 w 201240"/>
                <a:gd name="textAreaTop" fmla="*/ 0 h 201240"/>
                <a:gd name="textAreaBottom" fmla="*/ 201600 h 201240"/>
              </a:gdLst>
              <a:ahLst/>
              <a:cxnLst/>
              <a:rect l="textAreaLeft" t="textAreaTop" r="textAreaRight" b="textAreaBottom"/>
              <a:pathLst>
                <a:path w="741806" h="741806">
                  <a:moveTo>
                    <a:pt x="741807" y="370904"/>
                  </a:moveTo>
                  <a:cubicBezTo>
                    <a:pt x="380429" y="376142"/>
                    <a:pt x="376142" y="380429"/>
                    <a:pt x="370904" y="741807"/>
                  </a:cubicBezTo>
                  <a:cubicBezTo>
                    <a:pt x="365665" y="380429"/>
                    <a:pt x="361379" y="376142"/>
                    <a:pt x="0" y="370904"/>
                  </a:cubicBezTo>
                  <a:cubicBezTo>
                    <a:pt x="361379" y="365665"/>
                    <a:pt x="365665" y="361379"/>
                    <a:pt x="370904" y="0"/>
                  </a:cubicBezTo>
                  <a:cubicBezTo>
                    <a:pt x="376142" y="361379"/>
                    <a:pt x="380429" y="365665"/>
                    <a:pt x="741807" y="37090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8" name="Google Shape;119;p14"/>
            <p:cNvSpPr/>
            <p:nvPr/>
          </p:nvSpPr>
          <p:spPr>
            <a:xfrm>
              <a:off x="228600" y="4813920"/>
              <a:ext cx="201240" cy="201240"/>
            </a:xfrm>
            <a:custGeom>
              <a:avLst/>
              <a:gdLst>
                <a:gd name="textAreaLeft" fmla="*/ 0 w 201240"/>
                <a:gd name="textAreaRight" fmla="*/ 201600 w 201240"/>
                <a:gd name="textAreaTop" fmla="*/ 0 h 201240"/>
                <a:gd name="textAreaBottom" fmla="*/ 201600 h 201240"/>
              </a:gdLst>
              <a:ahLst/>
              <a:cxnLst/>
              <a:rect l="textAreaLeft" t="textAreaTop" r="textAreaRight" b="textAreaBottom"/>
              <a:pathLst>
                <a:path w="741806" h="741806">
                  <a:moveTo>
                    <a:pt x="741807" y="370904"/>
                  </a:moveTo>
                  <a:cubicBezTo>
                    <a:pt x="380429" y="376142"/>
                    <a:pt x="376142" y="380429"/>
                    <a:pt x="370904" y="741807"/>
                  </a:cubicBezTo>
                  <a:cubicBezTo>
                    <a:pt x="365665" y="380429"/>
                    <a:pt x="361379" y="376142"/>
                    <a:pt x="0" y="370904"/>
                  </a:cubicBezTo>
                  <a:cubicBezTo>
                    <a:pt x="361379" y="365665"/>
                    <a:pt x="365665" y="361379"/>
                    <a:pt x="370904" y="0"/>
                  </a:cubicBezTo>
                  <a:cubicBezTo>
                    <a:pt x="376142" y="361379"/>
                    <a:pt x="380429" y="365665"/>
                    <a:pt x="741807" y="37090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cxnSp>
        <p:nvCxnSpPr>
          <p:cNvPr id="29" name="Google Shape;120;p14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cxnSp>
        <p:nvCxnSpPr>
          <p:cNvPr id="30" name="Google Shape;121;p14"/>
          <p:cNvCxnSpPr/>
          <p:nvPr/>
        </p:nvCxnSpPr>
        <p:spPr>
          <a:xfrm flipH="1">
            <a:off x="23472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31" name="Google Shape;122;p14"/>
          <p:cNvSpPr/>
          <p:nvPr/>
        </p:nvSpPr>
        <p:spPr>
          <a:xfrm>
            <a:off x="8691840" y="109440"/>
            <a:ext cx="244440" cy="244440"/>
          </a:xfrm>
          <a:custGeom>
            <a:avLst/>
            <a:gdLst>
              <a:gd name="textAreaLeft" fmla="*/ 0 w 244440"/>
              <a:gd name="textAreaRight" fmla="*/ 244800 w 244440"/>
              <a:gd name="textAreaTop" fmla="*/ 0 h 244440"/>
              <a:gd name="textAreaBottom" fmla="*/ 244800 h 244440"/>
            </a:gdLst>
            <a:ahLst/>
            <a:cxnLst/>
            <a:rect l="textAreaLeft" t="textAreaTop" r="textAreaRight" b="textAreaBottom"/>
            <a:pathLst>
              <a:path w="741807" h="741807">
                <a:moveTo>
                  <a:pt x="307943" y="328613"/>
                </a:moveTo>
                <a:cubicBezTo>
                  <a:pt x="258223" y="366236"/>
                  <a:pt x="167450" y="368427"/>
                  <a:pt x="0" y="370904"/>
                </a:cubicBezTo>
                <a:cubicBezTo>
                  <a:pt x="167450" y="373380"/>
                  <a:pt x="258223" y="375571"/>
                  <a:pt x="307943" y="413195"/>
                </a:cubicBezTo>
                <a:cubicBezTo>
                  <a:pt x="289560" y="448628"/>
                  <a:pt x="249460" y="490538"/>
                  <a:pt x="187357" y="554450"/>
                </a:cubicBezTo>
                <a:cubicBezTo>
                  <a:pt x="251270" y="492347"/>
                  <a:pt x="293180" y="452247"/>
                  <a:pt x="328613" y="433864"/>
                </a:cubicBezTo>
                <a:cubicBezTo>
                  <a:pt x="366236" y="483584"/>
                  <a:pt x="368427" y="574358"/>
                  <a:pt x="370904" y="741807"/>
                </a:cubicBezTo>
                <a:cubicBezTo>
                  <a:pt x="373380" y="574358"/>
                  <a:pt x="375571" y="483680"/>
                  <a:pt x="413195" y="433864"/>
                </a:cubicBezTo>
                <a:cubicBezTo>
                  <a:pt x="448628" y="452247"/>
                  <a:pt x="490538" y="492347"/>
                  <a:pt x="554450" y="554450"/>
                </a:cubicBezTo>
                <a:cubicBezTo>
                  <a:pt x="492347" y="490538"/>
                  <a:pt x="452247" y="448628"/>
                  <a:pt x="433864" y="413195"/>
                </a:cubicBezTo>
                <a:cubicBezTo>
                  <a:pt x="483584" y="375571"/>
                  <a:pt x="574358" y="373380"/>
                  <a:pt x="741807" y="370904"/>
                </a:cubicBezTo>
                <a:cubicBezTo>
                  <a:pt x="574358" y="368427"/>
                  <a:pt x="483680" y="366236"/>
                  <a:pt x="433864" y="328613"/>
                </a:cubicBezTo>
                <a:cubicBezTo>
                  <a:pt x="452247" y="293180"/>
                  <a:pt x="492347" y="251270"/>
                  <a:pt x="554450" y="187357"/>
                </a:cubicBezTo>
                <a:cubicBezTo>
                  <a:pt x="490538" y="249460"/>
                  <a:pt x="448628" y="289560"/>
                  <a:pt x="413195" y="307943"/>
                </a:cubicBezTo>
                <a:cubicBezTo>
                  <a:pt x="375571" y="258223"/>
                  <a:pt x="373380" y="167450"/>
                  <a:pt x="370904" y="0"/>
                </a:cubicBezTo>
                <a:cubicBezTo>
                  <a:pt x="368427" y="167450"/>
                  <a:pt x="366236" y="258128"/>
                  <a:pt x="328613" y="307943"/>
                </a:cubicBezTo>
                <a:cubicBezTo>
                  <a:pt x="293180" y="289560"/>
                  <a:pt x="251270" y="249460"/>
                  <a:pt x="187357" y="187357"/>
                </a:cubicBezTo>
                <a:cubicBezTo>
                  <a:pt x="249460" y="251270"/>
                  <a:pt x="289560" y="293180"/>
                  <a:pt x="307943" y="328613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28600" y="419040"/>
            <a:ext cx="5390640" cy="109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5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F788858C-5C72-422D-AE59-21E0F3659792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27;p15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532d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28600" y="152280"/>
            <a:ext cx="5085720" cy="192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228600" y="1812240"/>
            <a:ext cx="5085720" cy="288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715720" y="494280"/>
            <a:ext cx="3199320" cy="3999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sldNum" idx="6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0B4ACCA1-FF44-4C65-8464-589E75040F17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40" name="Google Shape;132;p15"/>
          <p:cNvGrpSpPr/>
          <p:nvPr/>
        </p:nvGrpSpPr>
        <p:grpSpPr>
          <a:xfrm>
            <a:off x="228600" y="4813920"/>
            <a:ext cx="201240" cy="201240"/>
            <a:chOff x="228600" y="4813920"/>
            <a:chExt cx="201240" cy="201240"/>
          </a:xfrm>
        </p:grpSpPr>
        <p:sp>
          <p:nvSpPr>
            <p:cNvPr id="41" name="Google Shape;133;p15"/>
            <p:cNvSpPr/>
            <p:nvPr/>
          </p:nvSpPr>
          <p:spPr>
            <a:xfrm>
              <a:off x="228600" y="4813920"/>
              <a:ext cx="201240" cy="201240"/>
            </a:xfrm>
            <a:custGeom>
              <a:avLst/>
              <a:gdLst>
                <a:gd name="textAreaLeft" fmla="*/ 0 w 201240"/>
                <a:gd name="textAreaRight" fmla="*/ 201600 w 201240"/>
                <a:gd name="textAreaTop" fmla="*/ 0 h 201240"/>
                <a:gd name="textAreaBottom" fmla="*/ 201600 h 201240"/>
              </a:gdLst>
              <a:ahLst/>
              <a:cxnLst/>
              <a:rect l="textAreaLeft" t="textAreaTop" r="textAreaRight" b="textAreaBottom"/>
              <a:pathLst>
                <a:path w="741806" h="741806">
                  <a:moveTo>
                    <a:pt x="741807" y="370904"/>
                  </a:moveTo>
                  <a:cubicBezTo>
                    <a:pt x="380429" y="376142"/>
                    <a:pt x="376142" y="380429"/>
                    <a:pt x="370904" y="741807"/>
                  </a:cubicBezTo>
                  <a:cubicBezTo>
                    <a:pt x="365665" y="380429"/>
                    <a:pt x="361379" y="376142"/>
                    <a:pt x="0" y="370904"/>
                  </a:cubicBezTo>
                  <a:cubicBezTo>
                    <a:pt x="361379" y="365665"/>
                    <a:pt x="365665" y="361379"/>
                    <a:pt x="370904" y="0"/>
                  </a:cubicBezTo>
                  <a:cubicBezTo>
                    <a:pt x="376142" y="361379"/>
                    <a:pt x="380429" y="365665"/>
                    <a:pt x="741807" y="37090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42" name="Google Shape;134;p15"/>
            <p:cNvSpPr/>
            <p:nvPr/>
          </p:nvSpPr>
          <p:spPr>
            <a:xfrm>
              <a:off x="228600" y="4813920"/>
              <a:ext cx="201240" cy="201240"/>
            </a:xfrm>
            <a:custGeom>
              <a:avLst/>
              <a:gdLst>
                <a:gd name="textAreaLeft" fmla="*/ 0 w 201240"/>
                <a:gd name="textAreaRight" fmla="*/ 201600 w 201240"/>
                <a:gd name="textAreaTop" fmla="*/ 0 h 201240"/>
                <a:gd name="textAreaBottom" fmla="*/ 201600 h 201240"/>
              </a:gdLst>
              <a:ahLst/>
              <a:cxnLst/>
              <a:rect l="textAreaLeft" t="textAreaTop" r="textAreaRight" b="textAreaBottom"/>
              <a:pathLst>
                <a:path w="741806" h="741806">
                  <a:moveTo>
                    <a:pt x="741807" y="370904"/>
                  </a:moveTo>
                  <a:cubicBezTo>
                    <a:pt x="380429" y="376142"/>
                    <a:pt x="376142" y="380429"/>
                    <a:pt x="370904" y="741807"/>
                  </a:cubicBezTo>
                  <a:cubicBezTo>
                    <a:pt x="365665" y="380429"/>
                    <a:pt x="361379" y="376142"/>
                    <a:pt x="0" y="370904"/>
                  </a:cubicBezTo>
                  <a:cubicBezTo>
                    <a:pt x="361379" y="365665"/>
                    <a:pt x="365665" y="361379"/>
                    <a:pt x="370904" y="0"/>
                  </a:cubicBezTo>
                  <a:cubicBezTo>
                    <a:pt x="376142" y="361379"/>
                    <a:pt x="380429" y="365665"/>
                    <a:pt x="741807" y="37090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cxnSp>
        <p:nvCxnSpPr>
          <p:cNvPr id="43" name="Google Shape;135;p15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cxnSp>
        <p:nvCxnSpPr>
          <p:cNvPr id="44" name="Google Shape;136;p15"/>
          <p:cNvCxnSpPr/>
          <p:nvPr/>
        </p:nvCxnSpPr>
        <p:spPr>
          <a:xfrm flipH="1">
            <a:off x="23472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45" name="Google Shape;137;p15"/>
          <p:cNvSpPr/>
          <p:nvPr/>
        </p:nvSpPr>
        <p:spPr>
          <a:xfrm>
            <a:off x="8691840" y="109440"/>
            <a:ext cx="244440" cy="244440"/>
          </a:xfrm>
          <a:custGeom>
            <a:avLst/>
            <a:gdLst>
              <a:gd name="textAreaLeft" fmla="*/ 0 w 244440"/>
              <a:gd name="textAreaRight" fmla="*/ 244800 w 244440"/>
              <a:gd name="textAreaTop" fmla="*/ 0 h 244440"/>
              <a:gd name="textAreaBottom" fmla="*/ 244800 h 244440"/>
            </a:gdLst>
            <a:ahLst/>
            <a:cxnLst/>
            <a:rect l="textAreaLeft" t="textAreaTop" r="textAreaRight" b="textAreaBottom"/>
            <a:pathLst>
              <a:path w="741807" h="741807">
                <a:moveTo>
                  <a:pt x="307943" y="328613"/>
                </a:moveTo>
                <a:cubicBezTo>
                  <a:pt x="258223" y="366236"/>
                  <a:pt x="167450" y="368427"/>
                  <a:pt x="0" y="370904"/>
                </a:cubicBezTo>
                <a:cubicBezTo>
                  <a:pt x="167450" y="373380"/>
                  <a:pt x="258223" y="375571"/>
                  <a:pt x="307943" y="413195"/>
                </a:cubicBezTo>
                <a:cubicBezTo>
                  <a:pt x="289560" y="448628"/>
                  <a:pt x="249460" y="490538"/>
                  <a:pt x="187357" y="554450"/>
                </a:cubicBezTo>
                <a:cubicBezTo>
                  <a:pt x="251270" y="492347"/>
                  <a:pt x="293180" y="452247"/>
                  <a:pt x="328613" y="433864"/>
                </a:cubicBezTo>
                <a:cubicBezTo>
                  <a:pt x="366236" y="483584"/>
                  <a:pt x="368427" y="574358"/>
                  <a:pt x="370904" y="741807"/>
                </a:cubicBezTo>
                <a:cubicBezTo>
                  <a:pt x="373380" y="574358"/>
                  <a:pt x="375571" y="483680"/>
                  <a:pt x="413195" y="433864"/>
                </a:cubicBezTo>
                <a:cubicBezTo>
                  <a:pt x="448628" y="452247"/>
                  <a:pt x="490538" y="492347"/>
                  <a:pt x="554450" y="554450"/>
                </a:cubicBezTo>
                <a:cubicBezTo>
                  <a:pt x="492347" y="490538"/>
                  <a:pt x="452247" y="448628"/>
                  <a:pt x="433864" y="413195"/>
                </a:cubicBezTo>
                <a:cubicBezTo>
                  <a:pt x="483584" y="375571"/>
                  <a:pt x="574358" y="373380"/>
                  <a:pt x="741807" y="370904"/>
                </a:cubicBezTo>
                <a:cubicBezTo>
                  <a:pt x="574358" y="368427"/>
                  <a:pt x="483680" y="366236"/>
                  <a:pt x="433864" y="328613"/>
                </a:cubicBezTo>
                <a:cubicBezTo>
                  <a:pt x="452247" y="293180"/>
                  <a:pt x="492347" y="251270"/>
                  <a:pt x="554450" y="187357"/>
                </a:cubicBezTo>
                <a:cubicBezTo>
                  <a:pt x="490538" y="249460"/>
                  <a:pt x="448628" y="289560"/>
                  <a:pt x="413195" y="307943"/>
                </a:cubicBezTo>
                <a:cubicBezTo>
                  <a:pt x="375571" y="258223"/>
                  <a:pt x="373380" y="167450"/>
                  <a:pt x="370904" y="0"/>
                </a:cubicBezTo>
                <a:cubicBezTo>
                  <a:pt x="368427" y="167450"/>
                  <a:pt x="366236" y="258128"/>
                  <a:pt x="328613" y="307943"/>
                </a:cubicBezTo>
                <a:cubicBezTo>
                  <a:pt x="293180" y="289560"/>
                  <a:pt x="251270" y="249460"/>
                  <a:pt x="187357" y="187357"/>
                </a:cubicBezTo>
                <a:cubicBezTo>
                  <a:pt x="249460" y="251270"/>
                  <a:pt x="289560" y="293180"/>
                  <a:pt x="307943" y="328613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139;p16"/>
          <p:cNvGrpSpPr/>
          <p:nvPr/>
        </p:nvGrpSpPr>
        <p:grpSpPr>
          <a:xfrm>
            <a:off x="228600" y="109440"/>
            <a:ext cx="8707680" cy="4906080"/>
            <a:chOff x="228600" y="109440"/>
            <a:chExt cx="8707680" cy="4906080"/>
          </a:xfrm>
        </p:grpSpPr>
        <p:sp>
          <p:nvSpPr>
            <p:cNvPr id="47" name="Google Shape;140;p16"/>
            <p:cNvSpPr/>
            <p:nvPr/>
          </p:nvSpPr>
          <p:spPr>
            <a:xfrm>
              <a:off x="8605080" y="4814280"/>
              <a:ext cx="312840" cy="201240"/>
            </a:xfrm>
            <a:prstGeom prst="ellipse">
              <a:avLst/>
            </a:prstGeom>
            <a:noFill/>
            <a:ln w="9525">
              <a:solidFill>
                <a:srgbClr val="532d2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70920" bIns="7092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48" name="Google Shape;141;p16"/>
            <p:cNvGrpSpPr/>
            <p:nvPr/>
          </p:nvGrpSpPr>
          <p:grpSpPr>
            <a:xfrm>
              <a:off x="228600" y="4813920"/>
              <a:ext cx="201240" cy="201240"/>
              <a:chOff x="228600" y="4813920"/>
              <a:chExt cx="201240" cy="201240"/>
            </a:xfrm>
          </p:grpSpPr>
          <p:sp>
            <p:nvSpPr>
              <p:cNvPr id="49" name="Google Shape;142;p16"/>
              <p:cNvSpPr/>
              <p:nvPr/>
            </p:nvSpPr>
            <p:spPr>
              <a:xfrm>
                <a:off x="228600" y="4813920"/>
                <a:ext cx="201240" cy="201240"/>
              </a:xfrm>
              <a:custGeom>
                <a:avLst/>
                <a:gdLst>
                  <a:gd name="textAreaLeft" fmla="*/ 0 w 201240"/>
                  <a:gd name="textAreaRight" fmla="*/ 201600 w 201240"/>
                  <a:gd name="textAreaTop" fmla="*/ 0 h 201240"/>
                  <a:gd name="textAreaBottom" fmla="*/ 201600 h 201240"/>
                </a:gdLst>
                <a:ahLst/>
                <a:cxnLst/>
                <a:rect l="textAreaLeft" t="textAreaTop" r="textAreaRight" b="textAreaBottom"/>
                <a:pathLst>
                  <a:path w="741806" h="741806">
                    <a:moveTo>
                      <a:pt x="741807" y="370904"/>
                    </a:moveTo>
                    <a:cubicBezTo>
                      <a:pt x="380429" y="376142"/>
                      <a:pt x="376142" y="380429"/>
                      <a:pt x="370904" y="741807"/>
                    </a:cubicBezTo>
                    <a:cubicBezTo>
                      <a:pt x="365665" y="380429"/>
                      <a:pt x="361379" y="376142"/>
                      <a:pt x="0" y="370904"/>
                    </a:cubicBezTo>
                    <a:cubicBezTo>
                      <a:pt x="361379" y="365665"/>
                      <a:pt x="365665" y="361379"/>
                      <a:pt x="370904" y="0"/>
                    </a:cubicBezTo>
                    <a:cubicBezTo>
                      <a:pt x="376142" y="361379"/>
                      <a:pt x="380429" y="365665"/>
                      <a:pt x="741807" y="37090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50" name="Google Shape;143;p16"/>
              <p:cNvSpPr/>
              <p:nvPr/>
            </p:nvSpPr>
            <p:spPr>
              <a:xfrm>
                <a:off x="228600" y="4813920"/>
                <a:ext cx="201240" cy="201240"/>
              </a:xfrm>
              <a:custGeom>
                <a:avLst/>
                <a:gdLst>
                  <a:gd name="textAreaLeft" fmla="*/ 0 w 201240"/>
                  <a:gd name="textAreaRight" fmla="*/ 201600 w 201240"/>
                  <a:gd name="textAreaTop" fmla="*/ 0 h 201240"/>
                  <a:gd name="textAreaBottom" fmla="*/ 201600 h 201240"/>
                </a:gdLst>
                <a:ahLst/>
                <a:cxnLst/>
                <a:rect l="textAreaLeft" t="textAreaTop" r="textAreaRight" b="textAreaBottom"/>
                <a:pathLst>
                  <a:path w="741806" h="741806">
                    <a:moveTo>
                      <a:pt x="741807" y="370904"/>
                    </a:moveTo>
                    <a:cubicBezTo>
                      <a:pt x="380429" y="376142"/>
                      <a:pt x="376142" y="380429"/>
                      <a:pt x="370904" y="741807"/>
                    </a:cubicBezTo>
                    <a:cubicBezTo>
                      <a:pt x="365665" y="380429"/>
                      <a:pt x="361379" y="376142"/>
                      <a:pt x="0" y="370904"/>
                    </a:cubicBezTo>
                    <a:cubicBezTo>
                      <a:pt x="361379" y="365665"/>
                      <a:pt x="365665" y="361379"/>
                      <a:pt x="370904" y="0"/>
                    </a:cubicBezTo>
                    <a:cubicBezTo>
                      <a:pt x="376142" y="361379"/>
                      <a:pt x="380429" y="365665"/>
                      <a:pt x="741807" y="370904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cxnSp>
          <p:nvCxnSpPr>
            <p:cNvPr id="51" name="Google Shape;144;p16"/>
            <p:cNvCxnSpPr/>
            <p:nvPr/>
          </p:nvCxnSpPr>
          <p:spPr>
            <a:xfrm flipH="1">
              <a:off x="557280" y="4914720"/>
              <a:ext cx="7962480" cy="360"/>
            </a:xfrm>
            <a:prstGeom prst="straightConnector1">
              <a:avLst/>
            </a:prstGeom>
            <a:ln w="9525">
              <a:solidFill>
                <a:srgbClr val="532d22"/>
              </a:solidFill>
              <a:round/>
            </a:ln>
          </p:spPr>
        </p:cxnSp>
        <p:cxnSp>
          <p:nvCxnSpPr>
            <p:cNvPr id="52" name="Google Shape;145;p16"/>
            <p:cNvCxnSpPr/>
            <p:nvPr/>
          </p:nvCxnSpPr>
          <p:spPr>
            <a:xfrm flipH="1">
              <a:off x="234720" y="228600"/>
              <a:ext cx="8367480" cy="360"/>
            </a:xfrm>
            <a:prstGeom prst="straightConnector1">
              <a:avLst/>
            </a:prstGeom>
            <a:ln w="9525">
              <a:solidFill>
                <a:srgbClr val="532d22"/>
              </a:solidFill>
              <a:round/>
            </a:ln>
          </p:spPr>
        </p:cxnSp>
        <p:sp>
          <p:nvSpPr>
            <p:cNvPr id="53" name="Google Shape;146;p16"/>
            <p:cNvSpPr/>
            <p:nvPr/>
          </p:nvSpPr>
          <p:spPr>
            <a:xfrm>
              <a:off x="8691840" y="109440"/>
              <a:ext cx="244440" cy="244440"/>
            </a:xfrm>
            <a:custGeom>
              <a:avLst/>
              <a:gdLst>
                <a:gd name="textAreaLeft" fmla="*/ 0 w 244440"/>
                <a:gd name="textAreaRight" fmla="*/ 244800 w 244440"/>
                <a:gd name="textAreaTop" fmla="*/ 0 h 244440"/>
                <a:gd name="textAreaBottom" fmla="*/ 244800 h 244440"/>
              </a:gdLst>
              <a:ahLst/>
              <a:cxnLst/>
              <a:rect l="textAreaLeft" t="textAreaTop" r="textAreaRight" b="textAreaBottom"/>
              <a:pathLst>
                <a:path w="741807" h="741807">
                  <a:moveTo>
                    <a:pt x="307943" y="328613"/>
                  </a:moveTo>
                  <a:cubicBezTo>
                    <a:pt x="258223" y="366236"/>
                    <a:pt x="167450" y="368427"/>
                    <a:pt x="0" y="370904"/>
                  </a:cubicBezTo>
                  <a:cubicBezTo>
                    <a:pt x="167450" y="373380"/>
                    <a:pt x="258223" y="375571"/>
                    <a:pt x="307943" y="413195"/>
                  </a:cubicBezTo>
                  <a:cubicBezTo>
                    <a:pt x="289560" y="448628"/>
                    <a:pt x="249460" y="490538"/>
                    <a:pt x="187357" y="554450"/>
                  </a:cubicBezTo>
                  <a:cubicBezTo>
                    <a:pt x="251270" y="492347"/>
                    <a:pt x="293180" y="452247"/>
                    <a:pt x="328613" y="433864"/>
                  </a:cubicBezTo>
                  <a:cubicBezTo>
                    <a:pt x="366236" y="483584"/>
                    <a:pt x="368427" y="574358"/>
                    <a:pt x="370904" y="741807"/>
                  </a:cubicBezTo>
                  <a:cubicBezTo>
                    <a:pt x="373380" y="574358"/>
                    <a:pt x="375571" y="483680"/>
                    <a:pt x="413195" y="433864"/>
                  </a:cubicBezTo>
                  <a:cubicBezTo>
                    <a:pt x="448628" y="452247"/>
                    <a:pt x="490538" y="492347"/>
                    <a:pt x="554450" y="554450"/>
                  </a:cubicBezTo>
                  <a:cubicBezTo>
                    <a:pt x="492347" y="490538"/>
                    <a:pt x="452247" y="448628"/>
                    <a:pt x="433864" y="413195"/>
                  </a:cubicBezTo>
                  <a:cubicBezTo>
                    <a:pt x="483584" y="375571"/>
                    <a:pt x="574358" y="373380"/>
                    <a:pt x="741807" y="370904"/>
                  </a:cubicBezTo>
                  <a:cubicBezTo>
                    <a:pt x="574358" y="368427"/>
                    <a:pt x="483680" y="366236"/>
                    <a:pt x="433864" y="328613"/>
                  </a:cubicBezTo>
                  <a:cubicBezTo>
                    <a:pt x="452247" y="293180"/>
                    <a:pt x="492347" y="251270"/>
                    <a:pt x="554450" y="187357"/>
                  </a:cubicBezTo>
                  <a:cubicBezTo>
                    <a:pt x="490538" y="249460"/>
                    <a:pt x="448628" y="289560"/>
                    <a:pt x="413195" y="307943"/>
                  </a:cubicBezTo>
                  <a:cubicBezTo>
                    <a:pt x="375571" y="258223"/>
                    <a:pt x="373380" y="167450"/>
                    <a:pt x="370904" y="0"/>
                  </a:cubicBezTo>
                  <a:cubicBezTo>
                    <a:pt x="368427" y="167450"/>
                    <a:pt x="366236" y="258128"/>
                    <a:pt x="328613" y="307943"/>
                  </a:cubicBezTo>
                  <a:cubicBezTo>
                    <a:pt x="293180" y="289560"/>
                    <a:pt x="251270" y="249460"/>
                    <a:pt x="187357" y="187357"/>
                  </a:cubicBezTo>
                  <a:cubicBezTo>
                    <a:pt x="249460" y="251270"/>
                    <a:pt x="289560" y="293180"/>
                    <a:pt x="307943" y="328613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28600" y="15228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ldNum" idx="7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4AB25D5-543A-4AF7-9689-9FE9CB9627D1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150;p17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532d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57" name="Google Shape;151;p17"/>
          <p:cNvGrpSpPr/>
          <p:nvPr/>
        </p:nvGrpSpPr>
        <p:grpSpPr>
          <a:xfrm>
            <a:off x="228600" y="4813920"/>
            <a:ext cx="201240" cy="201240"/>
            <a:chOff x="228600" y="4813920"/>
            <a:chExt cx="201240" cy="201240"/>
          </a:xfrm>
        </p:grpSpPr>
        <p:sp>
          <p:nvSpPr>
            <p:cNvPr id="58" name="Google Shape;152;p17"/>
            <p:cNvSpPr/>
            <p:nvPr/>
          </p:nvSpPr>
          <p:spPr>
            <a:xfrm>
              <a:off x="228600" y="4813920"/>
              <a:ext cx="201240" cy="201240"/>
            </a:xfrm>
            <a:custGeom>
              <a:avLst/>
              <a:gdLst>
                <a:gd name="textAreaLeft" fmla="*/ 0 w 201240"/>
                <a:gd name="textAreaRight" fmla="*/ 201600 w 201240"/>
                <a:gd name="textAreaTop" fmla="*/ 0 h 201240"/>
                <a:gd name="textAreaBottom" fmla="*/ 201600 h 201240"/>
              </a:gdLst>
              <a:ahLst/>
              <a:cxnLst/>
              <a:rect l="textAreaLeft" t="textAreaTop" r="textAreaRight" b="textAreaBottom"/>
              <a:pathLst>
                <a:path w="741806" h="741806">
                  <a:moveTo>
                    <a:pt x="741807" y="370904"/>
                  </a:moveTo>
                  <a:cubicBezTo>
                    <a:pt x="380429" y="376142"/>
                    <a:pt x="376142" y="380429"/>
                    <a:pt x="370904" y="741807"/>
                  </a:cubicBezTo>
                  <a:cubicBezTo>
                    <a:pt x="365665" y="380429"/>
                    <a:pt x="361379" y="376142"/>
                    <a:pt x="0" y="370904"/>
                  </a:cubicBezTo>
                  <a:cubicBezTo>
                    <a:pt x="361379" y="365665"/>
                    <a:pt x="365665" y="361379"/>
                    <a:pt x="370904" y="0"/>
                  </a:cubicBezTo>
                  <a:cubicBezTo>
                    <a:pt x="376142" y="361379"/>
                    <a:pt x="380429" y="365665"/>
                    <a:pt x="741807" y="37090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59" name="Google Shape;153;p17"/>
            <p:cNvSpPr/>
            <p:nvPr/>
          </p:nvSpPr>
          <p:spPr>
            <a:xfrm>
              <a:off x="228600" y="4813920"/>
              <a:ext cx="201240" cy="201240"/>
            </a:xfrm>
            <a:custGeom>
              <a:avLst/>
              <a:gdLst>
                <a:gd name="textAreaLeft" fmla="*/ 0 w 201240"/>
                <a:gd name="textAreaRight" fmla="*/ 201600 w 201240"/>
                <a:gd name="textAreaTop" fmla="*/ 0 h 201240"/>
                <a:gd name="textAreaBottom" fmla="*/ 201600 h 201240"/>
              </a:gdLst>
              <a:ahLst/>
              <a:cxnLst/>
              <a:rect l="textAreaLeft" t="textAreaTop" r="textAreaRight" b="textAreaBottom"/>
              <a:pathLst>
                <a:path w="741806" h="741806">
                  <a:moveTo>
                    <a:pt x="741807" y="370904"/>
                  </a:moveTo>
                  <a:cubicBezTo>
                    <a:pt x="380429" y="376142"/>
                    <a:pt x="376142" y="380429"/>
                    <a:pt x="370904" y="741807"/>
                  </a:cubicBezTo>
                  <a:cubicBezTo>
                    <a:pt x="365665" y="380429"/>
                    <a:pt x="361379" y="376142"/>
                    <a:pt x="0" y="370904"/>
                  </a:cubicBezTo>
                  <a:cubicBezTo>
                    <a:pt x="361379" y="365665"/>
                    <a:pt x="365665" y="361379"/>
                    <a:pt x="370904" y="0"/>
                  </a:cubicBezTo>
                  <a:cubicBezTo>
                    <a:pt x="376142" y="361379"/>
                    <a:pt x="380429" y="365665"/>
                    <a:pt x="741807" y="370904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cxnSp>
        <p:nvCxnSpPr>
          <p:cNvPr id="60" name="Google Shape;154;p17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cxnSp>
        <p:nvCxnSpPr>
          <p:cNvPr id="61" name="Google Shape;155;p17"/>
          <p:cNvCxnSpPr/>
          <p:nvPr/>
        </p:nvCxnSpPr>
        <p:spPr>
          <a:xfrm flipH="1">
            <a:off x="23472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62" name="Google Shape;156;p17"/>
          <p:cNvSpPr/>
          <p:nvPr/>
        </p:nvSpPr>
        <p:spPr>
          <a:xfrm>
            <a:off x="8691840" y="115200"/>
            <a:ext cx="244440" cy="232560"/>
          </a:xfrm>
          <a:custGeom>
            <a:avLst/>
            <a:gdLst>
              <a:gd name="textAreaLeft" fmla="*/ 0 w 244440"/>
              <a:gd name="textAreaRight" fmla="*/ 244800 w 244440"/>
              <a:gd name="textAreaTop" fmla="*/ 0 h 232560"/>
              <a:gd name="textAreaBottom" fmla="*/ 232920 h 232560"/>
            </a:gdLst>
            <a:ahLst/>
            <a:cxnLst/>
            <a:rect l="textAreaLeft" t="textAreaTop" r="textAreaRight" b="textAreaBottom"/>
            <a:pathLst>
              <a:path w="627697" h="597026">
                <a:moveTo>
                  <a:pt x="627507" y="368999"/>
                </a:moveTo>
                <a:cubicBezTo>
                  <a:pt x="514064" y="343567"/>
                  <a:pt x="447389" y="313182"/>
                  <a:pt x="423196" y="265176"/>
                </a:cubicBezTo>
                <a:cubicBezTo>
                  <a:pt x="447961" y="249555"/>
                  <a:pt x="484442" y="237268"/>
                  <a:pt x="533400" y="226314"/>
                </a:cubicBezTo>
                <a:cubicBezTo>
                  <a:pt x="484251" y="237363"/>
                  <a:pt x="445294" y="242507"/>
                  <a:pt x="414623" y="240506"/>
                </a:cubicBezTo>
                <a:cubicBezTo>
                  <a:pt x="403765" y="185452"/>
                  <a:pt x="436245" y="109823"/>
                  <a:pt x="507683" y="0"/>
                </a:cubicBezTo>
                <a:cubicBezTo>
                  <a:pt x="436721" y="109157"/>
                  <a:pt x="381000" y="167545"/>
                  <a:pt x="326422" y="175355"/>
                </a:cubicBezTo>
                <a:cubicBezTo>
                  <a:pt x="317373" y="148495"/>
                  <a:pt x="313754" y="112681"/>
                  <a:pt x="313754" y="66675"/>
                </a:cubicBezTo>
                <a:cubicBezTo>
                  <a:pt x="313754" y="112681"/>
                  <a:pt x="310134" y="148495"/>
                  <a:pt x="301085" y="175355"/>
                </a:cubicBezTo>
                <a:cubicBezTo>
                  <a:pt x="246412" y="167545"/>
                  <a:pt x="190691" y="109061"/>
                  <a:pt x="119825" y="0"/>
                </a:cubicBezTo>
                <a:cubicBezTo>
                  <a:pt x="191167" y="109823"/>
                  <a:pt x="223647" y="185452"/>
                  <a:pt x="212884" y="240506"/>
                </a:cubicBezTo>
                <a:cubicBezTo>
                  <a:pt x="182309" y="242507"/>
                  <a:pt x="143351" y="237363"/>
                  <a:pt x="94107" y="226314"/>
                </a:cubicBezTo>
                <a:cubicBezTo>
                  <a:pt x="142970" y="237268"/>
                  <a:pt x="179451" y="249555"/>
                  <a:pt x="204311" y="265176"/>
                </a:cubicBezTo>
                <a:cubicBezTo>
                  <a:pt x="180023" y="313182"/>
                  <a:pt x="113443" y="343471"/>
                  <a:pt x="0" y="368999"/>
                </a:cubicBezTo>
                <a:cubicBezTo>
                  <a:pt x="114681" y="343281"/>
                  <a:pt x="190405" y="339947"/>
                  <a:pt x="238792" y="367093"/>
                </a:cubicBezTo>
                <a:cubicBezTo>
                  <a:pt x="229457" y="398621"/>
                  <a:pt x="209074" y="437007"/>
                  <a:pt x="178117" y="484632"/>
                </a:cubicBezTo>
                <a:cubicBezTo>
                  <a:pt x="208979" y="437197"/>
                  <a:pt x="235744" y="403479"/>
                  <a:pt x="260699" y="383381"/>
                </a:cubicBezTo>
                <a:cubicBezTo>
                  <a:pt x="299752" y="420624"/>
                  <a:pt x="313849" y="489109"/>
                  <a:pt x="313849" y="597027"/>
                </a:cubicBezTo>
                <a:cubicBezTo>
                  <a:pt x="313849" y="489109"/>
                  <a:pt x="327946" y="420624"/>
                  <a:pt x="366998" y="383381"/>
                </a:cubicBezTo>
                <a:cubicBezTo>
                  <a:pt x="392049" y="403479"/>
                  <a:pt x="418719" y="437197"/>
                  <a:pt x="449580" y="484632"/>
                </a:cubicBezTo>
                <a:cubicBezTo>
                  <a:pt x="418624" y="437007"/>
                  <a:pt x="398240" y="398621"/>
                  <a:pt x="388906" y="367093"/>
                </a:cubicBezTo>
                <a:cubicBezTo>
                  <a:pt x="437198" y="339852"/>
                  <a:pt x="513017" y="343186"/>
                  <a:pt x="627698" y="368999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89800" y="2489040"/>
            <a:ext cx="514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xx%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289800" y="1445760"/>
            <a:ext cx="514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xx%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title"/>
          </p:nvPr>
        </p:nvSpPr>
        <p:spPr>
          <a:xfrm>
            <a:off x="289800" y="3573720"/>
            <a:ext cx="514440" cy="31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20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xx%</a:t>
            </a:r>
            <a:endParaRPr b="0" lang="fr-FR" sz="2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title"/>
          </p:nvPr>
        </p:nvSpPr>
        <p:spPr>
          <a:xfrm>
            <a:off x="228600" y="152280"/>
            <a:ext cx="469800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sldNum" idx="8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8F612222-FEFA-403D-A2FE-C9437C048D35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body"/>
          </p:nvPr>
        </p:nvSpPr>
        <p:spPr>
          <a:xfrm>
            <a:off x="5715720" y="494280"/>
            <a:ext cx="3199320" cy="3999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167;p18"/>
          <p:cNvSpPr/>
          <p:nvPr/>
        </p:nvSpPr>
        <p:spPr>
          <a:xfrm>
            <a:off x="8605080" y="4814280"/>
            <a:ext cx="312840" cy="201240"/>
          </a:xfrm>
          <a:prstGeom prst="ellipse">
            <a:avLst/>
          </a:prstGeom>
          <a:noFill/>
          <a:ln w="9525">
            <a:solidFill>
              <a:srgbClr val="532d2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70920" bIns="7092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70" name="Google Shape;168;p18"/>
          <p:cNvCxnSpPr/>
          <p:nvPr/>
        </p:nvCxnSpPr>
        <p:spPr>
          <a:xfrm flipH="1">
            <a:off x="550800" y="228600"/>
            <a:ext cx="8367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sp>
        <p:nvSpPr>
          <p:cNvPr id="71" name="Google Shape;169;p18"/>
          <p:cNvSpPr/>
          <p:nvPr/>
        </p:nvSpPr>
        <p:spPr>
          <a:xfrm>
            <a:off x="232560" y="114840"/>
            <a:ext cx="236880" cy="233280"/>
          </a:xfrm>
          <a:custGeom>
            <a:avLst/>
            <a:gdLst>
              <a:gd name="textAreaLeft" fmla="*/ 0 w 236880"/>
              <a:gd name="textAreaRight" fmla="*/ 237240 w 236880"/>
              <a:gd name="textAreaTop" fmla="*/ 0 h 233280"/>
              <a:gd name="textAreaBottom" fmla="*/ 233640 h 233280"/>
            </a:gdLst>
            <a:ahLst/>
            <a:cxnLst/>
            <a:rect l="textAreaLeft" t="textAreaTop" r="textAreaRight" b="textAreaBottom"/>
            <a:pathLst>
              <a:path w="649985" h="640079">
                <a:moveTo>
                  <a:pt x="324993" y="0"/>
                </a:moveTo>
                <a:cubicBezTo>
                  <a:pt x="324993" y="252127"/>
                  <a:pt x="280035" y="268510"/>
                  <a:pt x="112871" y="77248"/>
                </a:cubicBezTo>
                <a:cubicBezTo>
                  <a:pt x="280035" y="268605"/>
                  <a:pt x="256032" y="310039"/>
                  <a:pt x="0" y="272701"/>
                </a:cubicBezTo>
                <a:cubicBezTo>
                  <a:pt x="256032" y="310039"/>
                  <a:pt x="264414" y="357188"/>
                  <a:pt x="39243" y="495014"/>
                </a:cubicBezTo>
                <a:cubicBezTo>
                  <a:pt x="264414" y="357188"/>
                  <a:pt x="301085" y="387953"/>
                  <a:pt x="212122" y="640080"/>
                </a:cubicBezTo>
                <a:cubicBezTo>
                  <a:pt x="301085" y="387953"/>
                  <a:pt x="348901" y="387953"/>
                  <a:pt x="437864" y="640080"/>
                </a:cubicBezTo>
                <a:cubicBezTo>
                  <a:pt x="348901" y="387953"/>
                  <a:pt x="385572" y="357092"/>
                  <a:pt x="610743" y="495014"/>
                </a:cubicBezTo>
                <a:cubicBezTo>
                  <a:pt x="385572" y="357188"/>
                  <a:pt x="393859" y="310039"/>
                  <a:pt x="649986" y="272701"/>
                </a:cubicBezTo>
                <a:cubicBezTo>
                  <a:pt x="393954" y="310039"/>
                  <a:pt x="369951" y="268510"/>
                  <a:pt x="537115" y="77248"/>
                </a:cubicBezTo>
                <a:cubicBezTo>
                  <a:pt x="369951" y="268605"/>
                  <a:pt x="324993" y="252222"/>
                  <a:pt x="324993" y="0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cxnSp>
        <p:nvCxnSpPr>
          <p:cNvPr id="72" name="Google Shape;170;p18"/>
          <p:cNvCxnSpPr/>
          <p:nvPr/>
        </p:nvCxnSpPr>
        <p:spPr>
          <a:xfrm flipH="1">
            <a:off x="557280" y="4914720"/>
            <a:ext cx="7962480" cy="360"/>
          </a:xfrm>
          <a:prstGeom prst="straightConnector1">
            <a:avLst/>
          </a:prstGeom>
          <a:ln w="9525">
            <a:solidFill>
              <a:srgbClr val="532d22"/>
            </a:solidFill>
            <a:round/>
          </a:ln>
        </p:spPr>
      </p:cxnSp>
      <p:grpSp>
        <p:nvGrpSpPr>
          <p:cNvPr id="73" name="Google Shape;171;p18"/>
          <p:cNvGrpSpPr/>
          <p:nvPr/>
        </p:nvGrpSpPr>
        <p:grpSpPr>
          <a:xfrm>
            <a:off x="237960" y="4796280"/>
            <a:ext cx="236880" cy="236880"/>
            <a:chOff x="237960" y="4796280"/>
            <a:chExt cx="236880" cy="236880"/>
          </a:xfrm>
        </p:grpSpPr>
        <p:sp>
          <p:nvSpPr>
            <p:cNvPr id="74" name="Google Shape;172;p18"/>
            <p:cNvSpPr/>
            <p:nvPr/>
          </p:nvSpPr>
          <p:spPr>
            <a:xfrm>
              <a:off x="237960" y="4796280"/>
              <a:ext cx="236880" cy="236880"/>
            </a:xfrm>
            <a:custGeom>
              <a:avLst/>
              <a:gdLst>
                <a:gd name="textAreaLeft" fmla="*/ 0 w 236880"/>
                <a:gd name="textAreaRight" fmla="*/ 237240 w 236880"/>
                <a:gd name="textAreaTop" fmla="*/ 0 h 236880"/>
                <a:gd name="textAreaBottom" fmla="*/ 237240 h 236880"/>
              </a:gdLst>
              <a:ahLst/>
              <a:cxnLst/>
              <a:rect l="textAreaLeft" t="textAreaTop" r="textAreaRight" b="textAreaBottom"/>
              <a:pathLst>
                <a:path w="741997" h="741997">
                  <a:moveTo>
                    <a:pt x="741998" y="370999"/>
                  </a:moveTo>
                  <a:cubicBezTo>
                    <a:pt x="380619" y="373666"/>
                    <a:pt x="379476" y="376047"/>
                    <a:pt x="633317" y="633317"/>
                  </a:cubicBezTo>
                  <a:cubicBezTo>
                    <a:pt x="376047" y="379476"/>
                    <a:pt x="373666" y="380524"/>
                    <a:pt x="370999" y="741998"/>
                  </a:cubicBezTo>
                  <a:cubicBezTo>
                    <a:pt x="368332" y="380619"/>
                    <a:pt x="365950" y="379476"/>
                    <a:pt x="108680" y="633317"/>
                  </a:cubicBezTo>
                  <a:cubicBezTo>
                    <a:pt x="362521" y="376047"/>
                    <a:pt x="361474" y="373666"/>
                    <a:pt x="0" y="370999"/>
                  </a:cubicBezTo>
                  <a:cubicBezTo>
                    <a:pt x="361378" y="368332"/>
                    <a:pt x="362521" y="365951"/>
                    <a:pt x="108680" y="108680"/>
                  </a:cubicBezTo>
                  <a:cubicBezTo>
                    <a:pt x="365950" y="362522"/>
                    <a:pt x="368332" y="361474"/>
                    <a:pt x="370999" y="0"/>
                  </a:cubicBezTo>
                  <a:cubicBezTo>
                    <a:pt x="373666" y="361379"/>
                    <a:pt x="376047" y="362522"/>
                    <a:pt x="633317" y="108680"/>
                  </a:cubicBezTo>
                  <a:cubicBezTo>
                    <a:pt x="379476" y="365951"/>
                    <a:pt x="380524" y="368332"/>
                    <a:pt x="741998" y="37099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5" name="Google Shape;173;p18"/>
            <p:cNvSpPr/>
            <p:nvPr/>
          </p:nvSpPr>
          <p:spPr>
            <a:xfrm>
              <a:off x="237960" y="4796280"/>
              <a:ext cx="236880" cy="236880"/>
            </a:xfrm>
            <a:custGeom>
              <a:avLst/>
              <a:gdLst>
                <a:gd name="textAreaLeft" fmla="*/ 0 w 236880"/>
                <a:gd name="textAreaRight" fmla="*/ 237240 w 236880"/>
                <a:gd name="textAreaTop" fmla="*/ 0 h 236880"/>
                <a:gd name="textAreaBottom" fmla="*/ 237240 h 236880"/>
              </a:gdLst>
              <a:ahLst/>
              <a:cxnLst/>
              <a:rect l="textAreaLeft" t="textAreaTop" r="textAreaRight" b="textAreaBottom"/>
              <a:pathLst>
                <a:path w="741997" h="741997">
                  <a:moveTo>
                    <a:pt x="741998" y="370999"/>
                  </a:moveTo>
                  <a:cubicBezTo>
                    <a:pt x="380619" y="373666"/>
                    <a:pt x="379476" y="376047"/>
                    <a:pt x="633317" y="633317"/>
                  </a:cubicBezTo>
                  <a:cubicBezTo>
                    <a:pt x="376047" y="379476"/>
                    <a:pt x="373666" y="380524"/>
                    <a:pt x="370999" y="741998"/>
                  </a:cubicBezTo>
                  <a:cubicBezTo>
                    <a:pt x="368332" y="380619"/>
                    <a:pt x="365950" y="379476"/>
                    <a:pt x="108680" y="633317"/>
                  </a:cubicBezTo>
                  <a:cubicBezTo>
                    <a:pt x="362521" y="376047"/>
                    <a:pt x="361474" y="373666"/>
                    <a:pt x="0" y="370999"/>
                  </a:cubicBezTo>
                  <a:cubicBezTo>
                    <a:pt x="361378" y="368332"/>
                    <a:pt x="362521" y="365951"/>
                    <a:pt x="108680" y="108680"/>
                  </a:cubicBezTo>
                  <a:cubicBezTo>
                    <a:pt x="365950" y="362522"/>
                    <a:pt x="368332" y="361474"/>
                    <a:pt x="370999" y="0"/>
                  </a:cubicBezTo>
                  <a:cubicBezTo>
                    <a:pt x="373666" y="361379"/>
                    <a:pt x="376047" y="362522"/>
                    <a:pt x="633317" y="108680"/>
                  </a:cubicBezTo>
                  <a:cubicBezTo>
                    <a:pt x="379476" y="365951"/>
                    <a:pt x="380524" y="368332"/>
                    <a:pt x="741998" y="370999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28600" y="15228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ldNum" idx="9"/>
          </p:nvPr>
        </p:nvSpPr>
        <p:spPr>
          <a:xfrm>
            <a:off x="8598960" y="4839120"/>
            <a:ext cx="315720" cy="15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600" bIns="756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27A1C9E-E403-4B20-96C8-A4CDF7B1C2AA}" type="slidenum">
              <a:rPr b="0" lang="en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2"/>
    <p:sldLayoutId id="2147483672" r:id="rId3"/>
    <p:sldLayoutId id="214748367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238;p27" descr=""/>
          <p:cNvPicPr/>
          <p:nvPr/>
        </p:nvPicPr>
        <p:blipFill>
          <a:blip r:embed="rId1"/>
          <a:stretch/>
        </p:blipFill>
        <p:spPr>
          <a:xfrm>
            <a:off x="0" y="-180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47840" y="380880"/>
            <a:ext cx="4838400" cy="231408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b">
            <a:norm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7200" strike="noStrike" u="none">
                <a:solidFill>
                  <a:schemeClr val="dk2"/>
                </a:solidFill>
                <a:effectLst/>
                <a:uFillTx/>
                <a:latin typeface="Alex Brush"/>
                <a:ea typeface="Barlow"/>
              </a:rPr>
              <a:t>Value-Add</a:t>
            </a:r>
            <a:r>
              <a:rPr b="0" lang="en-US" sz="55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 Farming</a:t>
            </a:r>
            <a:endParaRPr b="0" lang="fr-FR" sz="5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581040" y="2781360"/>
            <a:ext cx="3657240" cy="89496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2"/>
                </a:solidFill>
                <a:effectLst/>
                <a:uFillTx/>
                <a:latin typeface="Calibri"/>
                <a:ea typeface="Barlow"/>
              </a:rPr>
              <a:t>Support for farmers to create higher-value products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170" name="Google Shape;241;p27"/>
          <p:cNvGrpSpPr/>
          <p:nvPr/>
        </p:nvGrpSpPr>
        <p:grpSpPr>
          <a:xfrm>
            <a:off x="228600" y="109080"/>
            <a:ext cx="8708040" cy="4906440"/>
            <a:chOff x="228600" y="109080"/>
            <a:chExt cx="8708040" cy="4906440"/>
          </a:xfrm>
        </p:grpSpPr>
        <p:sp>
          <p:nvSpPr>
            <p:cNvPr id="171" name="Google Shape;242;p27"/>
            <p:cNvSpPr/>
            <p:nvPr/>
          </p:nvSpPr>
          <p:spPr>
            <a:xfrm>
              <a:off x="8605080" y="4814280"/>
              <a:ext cx="312840" cy="201240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70920" bIns="7092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cxnSp>
          <p:nvCxnSpPr>
            <p:cNvPr id="172" name="Google Shape;243;p27"/>
            <p:cNvCxnSpPr/>
            <p:nvPr/>
          </p:nvCxnSpPr>
          <p:spPr>
            <a:xfrm flipH="1">
              <a:off x="234720" y="228600"/>
              <a:ext cx="836748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sp>
          <p:nvSpPr>
            <p:cNvPr id="173" name="Google Shape;244;p27"/>
            <p:cNvSpPr/>
            <p:nvPr/>
          </p:nvSpPr>
          <p:spPr>
            <a:xfrm>
              <a:off x="8691840" y="109080"/>
              <a:ext cx="244800" cy="238680"/>
            </a:xfrm>
            <a:custGeom>
              <a:avLst/>
              <a:gdLst>
                <a:gd name="textAreaLeft" fmla="*/ 0 w 244800"/>
                <a:gd name="textAreaRight" fmla="*/ 245160 w 244800"/>
                <a:gd name="textAreaTop" fmla="*/ 0 h 238680"/>
                <a:gd name="textAreaBottom" fmla="*/ 239040 h 238680"/>
              </a:gdLst>
              <a:ahLst/>
              <a:cxnLst/>
              <a:rect l="textAreaLeft" t="textAreaTop" r="textAreaRight" b="textAreaBottom"/>
              <a:pathLst>
                <a:path w="700373" h="682942">
                  <a:moveTo>
                    <a:pt x="350234" y="0"/>
                  </a:moveTo>
                  <a:cubicBezTo>
                    <a:pt x="350234" y="268986"/>
                    <a:pt x="290703" y="297656"/>
                    <a:pt x="69342" y="135255"/>
                  </a:cubicBezTo>
                  <a:cubicBezTo>
                    <a:pt x="290608" y="297751"/>
                    <a:pt x="275939" y="362140"/>
                    <a:pt x="0" y="439198"/>
                  </a:cubicBezTo>
                  <a:cubicBezTo>
                    <a:pt x="275939" y="362236"/>
                    <a:pt x="317183" y="413861"/>
                    <a:pt x="194310" y="682942"/>
                  </a:cubicBezTo>
                  <a:cubicBezTo>
                    <a:pt x="317087" y="413956"/>
                    <a:pt x="383191" y="413956"/>
                    <a:pt x="506063" y="682942"/>
                  </a:cubicBezTo>
                  <a:cubicBezTo>
                    <a:pt x="383286" y="413956"/>
                    <a:pt x="424529" y="362236"/>
                    <a:pt x="700373" y="439198"/>
                  </a:cubicBezTo>
                  <a:cubicBezTo>
                    <a:pt x="424434" y="362236"/>
                    <a:pt x="409766" y="297751"/>
                    <a:pt x="631031" y="135255"/>
                  </a:cubicBezTo>
                  <a:cubicBezTo>
                    <a:pt x="409766" y="297751"/>
                    <a:pt x="350139" y="268986"/>
                    <a:pt x="3501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74" name="Google Shape;245;p27"/>
            <p:cNvGrpSpPr/>
            <p:nvPr/>
          </p:nvGrpSpPr>
          <p:grpSpPr>
            <a:xfrm>
              <a:off x="228600" y="4813920"/>
              <a:ext cx="201240" cy="201240"/>
              <a:chOff x="228600" y="4813920"/>
              <a:chExt cx="201240" cy="201240"/>
            </a:xfrm>
          </p:grpSpPr>
          <p:sp>
            <p:nvSpPr>
              <p:cNvPr id="175" name="Google Shape;246;p27"/>
              <p:cNvSpPr/>
              <p:nvPr/>
            </p:nvSpPr>
            <p:spPr>
              <a:xfrm>
                <a:off x="228600" y="4813920"/>
                <a:ext cx="201240" cy="201240"/>
              </a:xfrm>
              <a:custGeom>
                <a:avLst/>
                <a:gdLst>
                  <a:gd name="textAreaLeft" fmla="*/ 0 w 201240"/>
                  <a:gd name="textAreaRight" fmla="*/ 201600 w 201240"/>
                  <a:gd name="textAreaTop" fmla="*/ 0 h 201240"/>
                  <a:gd name="textAreaBottom" fmla="*/ 201600 h 201240"/>
                </a:gdLst>
                <a:ahLst/>
                <a:cxnLst/>
                <a:rect l="textAreaLeft" t="textAreaTop" r="textAreaRight" b="textAreaBottom"/>
                <a:pathLst>
                  <a:path w="741806" h="741806">
                    <a:moveTo>
                      <a:pt x="741807" y="370904"/>
                    </a:moveTo>
                    <a:cubicBezTo>
                      <a:pt x="380429" y="376142"/>
                      <a:pt x="376142" y="380429"/>
                      <a:pt x="370904" y="741807"/>
                    </a:cubicBezTo>
                    <a:cubicBezTo>
                      <a:pt x="365665" y="380429"/>
                      <a:pt x="361379" y="376142"/>
                      <a:pt x="0" y="370904"/>
                    </a:cubicBezTo>
                    <a:cubicBezTo>
                      <a:pt x="361379" y="365665"/>
                      <a:pt x="365665" y="361379"/>
                      <a:pt x="370904" y="0"/>
                    </a:cubicBezTo>
                    <a:cubicBezTo>
                      <a:pt x="376142" y="361379"/>
                      <a:pt x="380429" y="365665"/>
                      <a:pt x="741807" y="37090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76" name="Google Shape;247;p27"/>
              <p:cNvSpPr/>
              <p:nvPr/>
            </p:nvSpPr>
            <p:spPr>
              <a:xfrm>
                <a:off x="228600" y="4813920"/>
                <a:ext cx="201240" cy="201240"/>
              </a:xfrm>
              <a:custGeom>
                <a:avLst/>
                <a:gdLst>
                  <a:gd name="textAreaLeft" fmla="*/ 0 w 201240"/>
                  <a:gd name="textAreaRight" fmla="*/ 201600 w 201240"/>
                  <a:gd name="textAreaTop" fmla="*/ 0 h 201240"/>
                  <a:gd name="textAreaBottom" fmla="*/ 201600 h 201240"/>
                </a:gdLst>
                <a:ahLst/>
                <a:cxnLst/>
                <a:rect l="textAreaLeft" t="textAreaTop" r="textAreaRight" b="textAreaBottom"/>
                <a:pathLst>
                  <a:path w="741806" h="741806">
                    <a:moveTo>
                      <a:pt x="741807" y="370904"/>
                    </a:moveTo>
                    <a:cubicBezTo>
                      <a:pt x="380429" y="376142"/>
                      <a:pt x="376142" y="380429"/>
                      <a:pt x="370904" y="741807"/>
                    </a:cubicBezTo>
                    <a:cubicBezTo>
                      <a:pt x="365665" y="380429"/>
                      <a:pt x="361379" y="376142"/>
                      <a:pt x="0" y="370904"/>
                    </a:cubicBezTo>
                    <a:cubicBezTo>
                      <a:pt x="361379" y="365665"/>
                      <a:pt x="365665" y="361379"/>
                      <a:pt x="370904" y="0"/>
                    </a:cubicBezTo>
                    <a:cubicBezTo>
                      <a:pt x="376142" y="361379"/>
                      <a:pt x="380429" y="365665"/>
                      <a:pt x="741807" y="370904"/>
                    </a:cubicBezTo>
                    <a:close/>
                  </a:path>
                </a:pathLst>
              </a:custGeom>
              <a:solidFill>
                <a:schemeClr val="dk2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OpenSymbol"/>
                </a:endParaRPr>
              </a:p>
            </p:txBody>
          </p:sp>
        </p:grpSp>
        <p:cxnSp>
          <p:nvCxnSpPr>
            <p:cNvPr id="177" name="Google Shape;248;p27"/>
            <p:cNvCxnSpPr/>
            <p:nvPr/>
          </p:nvCxnSpPr>
          <p:spPr>
            <a:xfrm flipH="1">
              <a:off x="557280" y="4914720"/>
              <a:ext cx="796248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</p:grpSp>
      <p:sp>
        <p:nvSpPr>
          <p:cNvPr id="178" name="PlaceHolder 3"/>
          <p:cNvSpPr>
            <a:spLocks noGrp="1"/>
          </p:cNvSpPr>
          <p:nvPr>
            <p:ph type="sldNum" idx="21"/>
          </p:nvPr>
        </p:nvSpPr>
        <p:spPr>
          <a:xfrm>
            <a:off x="8601120" y="4777920"/>
            <a:ext cx="313920" cy="27396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75960" bIns="75960" anchor="ctr">
            <a:sp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fr-FR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9198AB20-F958-4862-AA64-20A80EDC17D0}" type="slidenum">
              <a:rPr b="0" lang="fr-FR" sz="8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1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228600" y="419040"/>
            <a:ext cx="539064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chemeClr val="dk1"/>
                </a:solidFill>
                <a:effectLst/>
                <a:uFillTx/>
                <a:latin typeface="Alex Brush"/>
                <a:ea typeface="Barlow"/>
              </a:rPr>
              <a:t>Integration with Market Access and Sales</a:t>
            </a: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 Channels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228600" y="1666800"/>
            <a:ext cx="5390640" cy="287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The platform connects farmers to local and online markets, providing marketing support and logistics solutions to expand sales opportunities and customer reach.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sldNum" idx="28"/>
          </p:nvPr>
        </p:nvSpPr>
        <p:spPr>
          <a:xfrm>
            <a:off x="8601120" y="4777920"/>
            <a:ext cx="31392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960" bIns="75960" anchor="ctr">
            <a:sp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B1A283EE-CADC-4E40-A678-AF72754B6706}" type="slidenum">
              <a: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228600" y="419040"/>
            <a:ext cx="539064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chemeClr val="dk1"/>
                </a:solidFill>
                <a:effectLst/>
                <a:uFillTx/>
                <a:latin typeface="Alex Brush"/>
                <a:ea typeface="Barlow"/>
              </a:rPr>
              <a:t>Conclusions</a:t>
            </a:r>
            <a:endParaRPr b="0" lang="fr-FR" sz="3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ubTitle"/>
          </p:nvPr>
        </p:nvSpPr>
        <p:spPr>
          <a:xfrm>
            <a:off x="228600" y="1666800"/>
            <a:ext cx="5390640" cy="287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Supporting farmers with value addition and a dedicated web app fosters rural entrepreneurship, enhances product value, and drives sustainable economic growth in agricultural communities.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sldNum" idx="29"/>
          </p:nvPr>
        </p:nvSpPr>
        <p:spPr>
          <a:xfrm>
            <a:off x="8601120" y="4777920"/>
            <a:ext cx="31392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960" bIns="75960" anchor="ctr">
            <a:sp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54C8579-76CF-47CD-8C76-6C66DAEC3681}" type="slidenum">
              <a: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28600" y="647280"/>
            <a:ext cx="6667200" cy="105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72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T</a:t>
            </a:r>
            <a:r>
              <a:rPr b="0" lang="en" sz="55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hank </a:t>
            </a:r>
            <a:r>
              <a:rPr b="0" lang="en" sz="72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y</a:t>
            </a:r>
            <a:r>
              <a:rPr b="0" lang="en" sz="55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ou</a:t>
            </a:r>
            <a:endParaRPr b="0" lang="fr-FR" sz="5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228600" y="1638360"/>
            <a:ext cx="6667200" cy="92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Do you have any questions?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youremail@freepik.com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+00 000 000 000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yourwebsite.com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31" name="Google Shape;475;p40"/>
          <p:cNvSpPr/>
          <p:nvPr/>
        </p:nvSpPr>
        <p:spPr>
          <a:xfrm>
            <a:off x="4762440" y="4257720"/>
            <a:ext cx="415260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Please keep this slide for attribution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32" name="Google Shape;476;p40"/>
          <p:cNvSpPr/>
          <p:nvPr/>
        </p:nvSpPr>
        <p:spPr>
          <a:xfrm>
            <a:off x="323280" y="2700720"/>
            <a:ext cx="290880" cy="291240"/>
          </a:xfrm>
          <a:custGeom>
            <a:avLst/>
            <a:gdLst>
              <a:gd name="textAreaLeft" fmla="*/ 0 w 290880"/>
              <a:gd name="textAreaRight" fmla="*/ 291240 w 290880"/>
              <a:gd name="textAreaTop" fmla="*/ 0 h 291240"/>
              <a:gd name="textAreaBottom" fmla="*/ 291600 h 291240"/>
            </a:gdLst>
            <a:ahLst/>
            <a:cxnLst/>
            <a:rect l="textAreaLeft" t="textAreaTop" r="textAreaRight" b="textAreaBottom"/>
            <a:pathLst>
              <a:path w="10860" h="10872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grpSp>
        <p:nvGrpSpPr>
          <p:cNvPr id="233" name="Google Shape;477;p40"/>
          <p:cNvGrpSpPr/>
          <p:nvPr/>
        </p:nvGrpSpPr>
        <p:grpSpPr>
          <a:xfrm>
            <a:off x="757440" y="2700000"/>
            <a:ext cx="287640" cy="292320"/>
            <a:chOff x="757440" y="2700000"/>
            <a:chExt cx="287640" cy="292320"/>
          </a:xfrm>
        </p:grpSpPr>
        <p:sp>
          <p:nvSpPr>
            <p:cNvPr id="234" name="Google Shape;478;p40"/>
            <p:cNvSpPr/>
            <p:nvPr/>
          </p:nvSpPr>
          <p:spPr>
            <a:xfrm>
              <a:off x="757440" y="2700000"/>
              <a:ext cx="287640" cy="292320"/>
            </a:xfrm>
            <a:custGeom>
              <a:avLst/>
              <a:gdLst>
                <a:gd name="textAreaLeft" fmla="*/ 0 w 287640"/>
                <a:gd name="textAreaRight" fmla="*/ 288000 w 287640"/>
                <a:gd name="textAreaTop" fmla="*/ 0 h 292320"/>
                <a:gd name="textAreaBottom" fmla="*/ 292680 h 29232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35" name="Google Shape;479;p40"/>
            <p:cNvSpPr/>
            <p:nvPr/>
          </p:nvSpPr>
          <p:spPr>
            <a:xfrm>
              <a:off x="811440" y="2755440"/>
              <a:ext cx="178920" cy="181800"/>
            </a:xfrm>
            <a:custGeom>
              <a:avLst/>
              <a:gdLst>
                <a:gd name="textAreaLeft" fmla="*/ 0 w 178920"/>
                <a:gd name="textAreaRight" fmla="*/ 179280 w 178920"/>
                <a:gd name="textAreaTop" fmla="*/ 0 h 181800"/>
                <a:gd name="textAreaBottom" fmla="*/ 182160 h 181800"/>
              </a:gdLst>
              <a:ahLst/>
              <a:cxnLst/>
              <a:rect l="textAreaLeft" t="textAreaTop" r="textAreaRight" b="textAreaBottom"/>
              <a:pathLst>
                <a:path w="6764" h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080" bIns="9108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36" name="Google Shape;480;p40"/>
            <p:cNvSpPr/>
            <p:nvPr/>
          </p:nvSpPr>
          <p:spPr>
            <a:xfrm>
              <a:off x="852840" y="2798640"/>
              <a:ext cx="95040" cy="95040"/>
            </a:xfrm>
            <a:custGeom>
              <a:avLst/>
              <a:gdLst>
                <a:gd name="textAreaLeft" fmla="*/ 0 w 95040"/>
                <a:gd name="textAreaRight" fmla="*/ 95400 w 95040"/>
                <a:gd name="textAreaTop" fmla="*/ 0 h 95040"/>
                <a:gd name="textAreaBottom" fmla="*/ 95400 h 95040"/>
              </a:gdLst>
              <a:ahLst/>
              <a:cxnLst/>
              <a:rect l="textAreaLeft" t="textAreaTop" r="textAreaRight" b="textAreaBottom"/>
              <a:pathLst>
                <a:path w="3607" h="3542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47520" bIns="4752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37" name="Google Shape;481;p40"/>
            <p:cNvSpPr/>
            <p:nvPr/>
          </p:nvSpPr>
          <p:spPr>
            <a:xfrm>
              <a:off x="937080" y="2778840"/>
              <a:ext cx="24120" cy="24480"/>
            </a:xfrm>
            <a:custGeom>
              <a:avLst/>
              <a:gdLst>
                <a:gd name="textAreaLeft" fmla="*/ 0 w 24120"/>
                <a:gd name="textAreaRight" fmla="*/ 24480 w 24120"/>
                <a:gd name="textAreaTop" fmla="*/ 0 h 24480"/>
                <a:gd name="textAreaBottom" fmla="*/ 24840 h 24480"/>
              </a:gdLst>
              <a:ahLst/>
              <a:cxnLst/>
              <a:rect l="textAreaLeft" t="textAreaTop" r="textAreaRight" b="textAreaBottom"/>
              <a:pathLst>
                <a:path w="929" h="918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2240" bIns="122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238" name="Google Shape;482;p40"/>
          <p:cNvGrpSpPr/>
          <p:nvPr/>
        </p:nvGrpSpPr>
        <p:grpSpPr>
          <a:xfrm>
            <a:off x="1199880" y="2700000"/>
            <a:ext cx="292320" cy="292320"/>
            <a:chOff x="1199880" y="2700000"/>
            <a:chExt cx="292320" cy="292320"/>
          </a:xfrm>
        </p:grpSpPr>
        <p:sp>
          <p:nvSpPr>
            <p:cNvPr id="239" name="Google Shape;483;p40"/>
            <p:cNvSpPr/>
            <p:nvPr/>
          </p:nvSpPr>
          <p:spPr>
            <a:xfrm>
              <a:off x="1199880" y="2700000"/>
              <a:ext cx="292320" cy="292320"/>
            </a:xfrm>
            <a:custGeom>
              <a:avLst/>
              <a:gdLst>
                <a:gd name="textAreaLeft" fmla="*/ 0 w 292320"/>
                <a:gd name="textAreaRight" fmla="*/ 292680 w 292320"/>
                <a:gd name="textAreaTop" fmla="*/ 0 h 292320"/>
                <a:gd name="textAreaBottom" fmla="*/ 292680 h 292320"/>
              </a:gdLst>
              <a:ahLst/>
              <a:cxnLst/>
              <a:rect l="textAreaLeft" t="textAreaTop" r="textAreaRight" b="textAreaBottom"/>
              <a:pathLst>
                <a:path w="10872" h="1086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40" name="Google Shape;484;p40"/>
            <p:cNvSpPr/>
            <p:nvPr/>
          </p:nvSpPr>
          <p:spPr>
            <a:xfrm>
              <a:off x="1266840" y="2817360"/>
              <a:ext cx="39960" cy="101520"/>
            </a:xfrm>
            <a:custGeom>
              <a:avLst/>
              <a:gdLst>
                <a:gd name="textAreaLeft" fmla="*/ 0 w 39960"/>
                <a:gd name="textAreaRight" fmla="*/ 40320 w 39960"/>
                <a:gd name="textAreaTop" fmla="*/ 0 h 101520"/>
                <a:gd name="textAreaBottom" fmla="*/ 101880 h 101520"/>
              </a:gdLst>
              <a:ahLst/>
              <a:cxnLst/>
              <a:rect l="textAreaLeft" t="textAreaTop" r="textAreaRight" b="textAreaBottom"/>
              <a:pathLst>
                <a:path w="1502" h="3787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760" bIns="507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41" name="Google Shape;485;p40"/>
            <p:cNvSpPr/>
            <p:nvPr/>
          </p:nvSpPr>
          <p:spPr>
            <a:xfrm>
              <a:off x="1261080" y="2761920"/>
              <a:ext cx="46080" cy="46080"/>
            </a:xfrm>
            <a:custGeom>
              <a:avLst/>
              <a:gdLst>
                <a:gd name="textAreaLeft" fmla="*/ 0 w 46080"/>
                <a:gd name="textAreaRight" fmla="*/ 46440 w 46080"/>
                <a:gd name="textAreaTop" fmla="*/ 0 h 46080"/>
                <a:gd name="textAreaBottom" fmla="*/ 46440 h 46080"/>
              </a:gdLst>
              <a:ahLst/>
              <a:cxnLst/>
              <a:rect l="textAreaLeft" t="textAreaTop" r="textAreaRight" b="textAreaBottom"/>
              <a:pathLst>
                <a:path w="1728" h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23040" bIns="230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42" name="Google Shape;486;p40"/>
            <p:cNvSpPr/>
            <p:nvPr/>
          </p:nvSpPr>
          <p:spPr>
            <a:xfrm>
              <a:off x="1328400" y="2817360"/>
              <a:ext cx="108000" cy="101520"/>
            </a:xfrm>
            <a:custGeom>
              <a:avLst/>
              <a:gdLst>
                <a:gd name="textAreaLeft" fmla="*/ 0 w 108000"/>
                <a:gd name="textAreaRight" fmla="*/ 108360 w 108000"/>
                <a:gd name="textAreaTop" fmla="*/ 0 h 101520"/>
                <a:gd name="textAreaBottom" fmla="*/ 101880 h 101520"/>
              </a:gdLst>
              <a:ahLst/>
              <a:cxnLst/>
              <a:rect l="textAreaLeft" t="textAreaTop" r="textAreaRight" b="textAreaBottom"/>
              <a:pathLst>
                <a:path w="4026" h="3787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50760" bIns="5076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28600" y="419040"/>
            <a:ext cx="539064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chemeClr val="dk1"/>
                </a:solidFill>
                <a:effectLst/>
                <a:uFillTx/>
                <a:latin typeface="Alex Brush"/>
                <a:ea typeface="Barlow"/>
              </a:rPr>
              <a:t>Introduction</a:t>
            </a:r>
            <a:endParaRPr b="0" lang="fr-FR" sz="3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228600" y="1666800"/>
            <a:ext cx="5390640" cy="287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This presentation explores how to support farmers in producing 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value-added agricultural products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 to promote </a:t>
            </a:r>
            <a:r>
              <a:rPr b="0" i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rural entrepreneurship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. It highlights key concepts and types of value-added products farmers can develop to increase income and market opportunities.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22"/>
          </p:nvPr>
        </p:nvSpPr>
        <p:spPr>
          <a:xfrm>
            <a:off x="8601120" y="4777920"/>
            <a:ext cx="31392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960" bIns="75960" anchor="ctr">
            <a:sp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826B72BD-9FD5-47C0-8803-E15DEC5D6E1B}" type="slidenum">
              <a: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2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322;p31" descr=""/>
          <p:cNvPicPr/>
          <p:nvPr/>
        </p:nvPicPr>
        <p:blipFill>
          <a:blip r:embed="rId1"/>
          <a:stretch/>
        </p:blipFill>
        <p:spPr>
          <a:xfrm>
            <a:off x="0" y="-180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83" name="Google Shape;323;p31"/>
          <p:cNvGrpSpPr/>
          <p:nvPr/>
        </p:nvGrpSpPr>
        <p:grpSpPr>
          <a:xfrm>
            <a:off x="226080" y="109800"/>
            <a:ext cx="8697240" cy="4919760"/>
            <a:chOff x="226080" y="109800"/>
            <a:chExt cx="8697240" cy="4919760"/>
          </a:xfrm>
        </p:grpSpPr>
        <p:cxnSp>
          <p:nvCxnSpPr>
            <p:cNvPr id="184" name="Google Shape;324;p31"/>
            <p:cNvCxnSpPr/>
            <p:nvPr/>
          </p:nvCxnSpPr>
          <p:spPr>
            <a:xfrm flipH="1">
              <a:off x="550800" y="228600"/>
              <a:ext cx="836748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185" name="Google Shape;325;p31"/>
            <p:cNvCxnSpPr/>
            <p:nvPr/>
          </p:nvCxnSpPr>
          <p:spPr>
            <a:xfrm flipH="1">
              <a:off x="557280" y="4914720"/>
              <a:ext cx="836640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sp>
          <p:nvSpPr>
            <p:cNvPr id="186" name="Google Shape;326;p31"/>
            <p:cNvSpPr/>
            <p:nvPr/>
          </p:nvSpPr>
          <p:spPr>
            <a:xfrm>
              <a:off x="241560" y="4799520"/>
              <a:ext cx="236160" cy="230040"/>
            </a:xfrm>
            <a:custGeom>
              <a:avLst/>
              <a:gdLst>
                <a:gd name="textAreaLeft" fmla="*/ 0 w 236160"/>
                <a:gd name="textAreaRight" fmla="*/ 236520 w 236160"/>
                <a:gd name="textAreaTop" fmla="*/ 0 h 230040"/>
                <a:gd name="textAreaBottom" fmla="*/ 230400 h 230040"/>
              </a:gdLst>
              <a:ahLst/>
              <a:cxnLst/>
              <a:rect l="textAreaLeft" t="textAreaTop" r="textAreaRight" b="textAreaBottom"/>
              <a:pathLst>
                <a:path w="700373" h="683133">
                  <a:moveTo>
                    <a:pt x="631031" y="547783"/>
                  </a:moveTo>
                  <a:cubicBezTo>
                    <a:pt x="532829" y="475679"/>
                    <a:pt x="481203" y="422910"/>
                    <a:pt x="478155" y="379762"/>
                  </a:cubicBezTo>
                  <a:cubicBezTo>
                    <a:pt x="506921" y="380619"/>
                    <a:pt x="545687" y="388525"/>
                    <a:pt x="595313" y="402336"/>
                  </a:cubicBezTo>
                  <a:cubicBezTo>
                    <a:pt x="544354" y="388144"/>
                    <a:pt x="506254" y="374523"/>
                    <a:pt x="480441" y="360045"/>
                  </a:cubicBezTo>
                  <a:cubicBezTo>
                    <a:pt x="493967" y="315754"/>
                    <a:pt x="566166" y="281273"/>
                    <a:pt x="700374" y="243840"/>
                  </a:cubicBezTo>
                  <a:cubicBezTo>
                    <a:pt x="575691" y="278606"/>
                    <a:pt x="499110" y="286988"/>
                    <a:pt x="463772" y="261080"/>
                  </a:cubicBezTo>
                  <a:cubicBezTo>
                    <a:pt x="481679" y="240506"/>
                    <a:pt x="509302" y="217075"/>
                    <a:pt x="546830" y="189547"/>
                  </a:cubicBezTo>
                  <a:cubicBezTo>
                    <a:pt x="508635" y="217646"/>
                    <a:pt x="477298" y="237458"/>
                    <a:pt x="451771" y="248698"/>
                  </a:cubicBezTo>
                  <a:cubicBezTo>
                    <a:pt x="425482" y="210598"/>
                    <a:pt x="446151" y="131254"/>
                    <a:pt x="506063" y="0"/>
                  </a:cubicBezTo>
                  <a:cubicBezTo>
                    <a:pt x="448151" y="126873"/>
                    <a:pt x="402908" y="193834"/>
                    <a:pt x="358331" y="201073"/>
                  </a:cubicBezTo>
                  <a:cubicBezTo>
                    <a:pt x="352616" y="174879"/>
                    <a:pt x="350234" y="139637"/>
                    <a:pt x="350234" y="94869"/>
                  </a:cubicBezTo>
                  <a:cubicBezTo>
                    <a:pt x="350234" y="139732"/>
                    <a:pt x="347853" y="174879"/>
                    <a:pt x="342138" y="201073"/>
                  </a:cubicBezTo>
                  <a:cubicBezTo>
                    <a:pt x="297561" y="193834"/>
                    <a:pt x="252222" y="126873"/>
                    <a:pt x="194405" y="0"/>
                  </a:cubicBezTo>
                  <a:cubicBezTo>
                    <a:pt x="254318" y="131159"/>
                    <a:pt x="274987" y="210598"/>
                    <a:pt x="248698" y="248698"/>
                  </a:cubicBezTo>
                  <a:cubicBezTo>
                    <a:pt x="223171" y="237458"/>
                    <a:pt x="191929" y="217551"/>
                    <a:pt x="153638" y="189547"/>
                  </a:cubicBezTo>
                  <a:cubicBezTo>
                    <a:pt x="191072" y="217075"/>
                    <a:pt x="218789" y="240506"/>
                    <a:pt x="236601" y="261080"/>
                  </a:cubicBezTo>
                  <a:cubicBezTo>
                    <a:pt x="201263" y="286988"/>
                    <a:pt x="124587" y="278606"/>
                    <a:pt x="0" y="243840"/>
                  </a:cubicBezTo>
                  <a:cubicBezTo>
                    <a:pt x="134208" y="281273"/>
                    <a:pt x="206502" y="315849"/>
                    <a:pt x="219933" y="360045"/>
                  </a:cubicBezTo>
                  <a:cubicBezTo>
                    <a:pt x="194120" y="374428"/>
                    <a:pt x="156020" y="388049"/>
                    <a:pt x="105061" y="402336"/>
                  </a:cubicBezTo>
                  <a:cubicBezTo>
                    <a:pt x="154686" y="388525"/>
                    <a:pt x="193453" y="380619"/>
                    <a:pt x="222218" y="379762"/>
                  </a:cubicBezTo>
                  <a:cubicBezTo>
                    <a:pt x="219170" y="422910"/>
                    <a:pt x="167545" y="475679"/>
                    <a:pt x="69342" y="547783"/>
                  </a:cubicBezTo>
                  <a:cubicBezTo>
                    <a:pt x="173450" y="471297"/>
                    <a:pt x="241745" y="437293"/>
                    <a:pt x="284893" y="450628"/>
                  </a:cubicBezTo>
                  <a:cubicBezTo>
                    <a:pt x="279654" y="480727"/>
                    <a:pt x="264795" y="521017"/>
                    <a:pt x="241078" y="573024"/>
                  </a:cubicBezTo>
                  <a:cubicBezTo>
                    <a:pt x="264509" y="521684"/>
                    <a:pt x="284988" y="484537"/>
                    <a:pt x="304133" y="461200"/>
                  </a:cubicBezTo>
                  <a:cubicBezTo>
                    <a:pt x="337947" y="489109"/>
                    <a:pt x="350234" y="561404"/>
                    <a:pt x="350234" y="683133"/>
                  </a:cubicBezTo>
                  <a:cubicBezTo>
                    <a:pt x="350234" y="561499"/>
                    <a:pt x="362522" y="489109"/>
                    <a:pt x="396335" y="461200"/>
                  </a:cubicBezTo>
                  <a:cubicBezTo>
                    <a:pt x="415481" y="484537"/>
                    <a:pt x="435959" y="521780"/>
                    <a:pt x="459391" y="573024"/>
                  </a:cubicBezTo>
                  <a:cubicBezTo>
                    <a:pt x="435674" y="521017"/>
                    <a:pt x="420719" y="480727"/>
                    <a:pt x="415576" y="450628"/>
                  </a:cubicBezTo>
                  <a:cubicBezTo>
                    <a:pt x="458724" y="437293"/>
                    <a:pt x="527018" y="471392"/>
                    <a:pt x="631127" y="547783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87" name="Google Shape;327;p31"/>
            <p:cNvSpPr/>
            <p:nvPr/>
          </p:nvSpPr>
          <p:spPr>
            <a:xfrm>
              <a:off x="226080" y="109800"/>
              <a:ext cx="249120" cy="236880"/>
            </a:xfrm>
            <a:custGeom>
              <a:avLst/>
              <a:gdLst>
                <a:gd name="textAreaLeft" fmla="*/ 0 w 249120"/>
                <a:gd name="textAreaRight" fmla="*/ 249480 w 249120"/>
                <a:gd name="textAreaTop" fmla="*/ 0 h 236880"/>
                <a:gd name="textAreaBottom" fmla="*/ 237240 h 236880"/>
              </a:gdLst>
              <a:ahLst/>
              <a:cxnLst/>
              <a:rect l="textAreaLeft" t="textAreaTop" r="textAreaRight" b="textAreaBottom"/>
              <a:pathLst>
                <a:path w="627792" h="597026">
                  <a:moveTo>
                    <a:pt x="313849" y="0"/>
                  </a:moveTo>
                  <a:cubicBezTo>
                    <a:pt x="313849" y="235172"/>
                    <a:pt x="247269" y="283559"/>
                    <a:pt x="0" y="228029"/>
                  </a:cubicBezTo>
                  <a:cubicBezTo>
                    <a:pt x="247269" y="283559"/>
                    <a:pt x="272701" y="361855"/>
                    <a:pt x="119920" y="597027"/>
                  </a:cubicBezTo>
                  <a:cubicBezTo>
                    <a:pt x="272701" y="361855"/>
                    <a:pt x="354997" y="361855"/>
                    <a:pt x="507873" y="597027"/>
                  </a:cubicBezTo>
                  <a:cubicBezTo>
                    <a:pt x="355092" y="361855"/>
                    <a:pt x="380428" y="283559"/>
                    <a:pt x="627793" y="228029"/>
                  </a:cubicBezTo>
                  <a:cubicBezTo>
                    <a:pt x="380524" y="283559"/>
                    <a:pt x="313944" y="235172"/>
                    <a:pt x="31394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188" name="Google Shape;328;p31"/>
          <p:cNvGrpSpPr/>
          <p:nvPr/>
        </p:nvGrpSpPr>
        <p:grpSpPr>
          <a:xfrm>
            <a:off x="7533720" y="389160"/>
            <a:ext cx="1381320" cy="889560"/>
            <a:chOff x="7533720" y="389160"/>
            <a:chExt cx="1381320" cy="889560"/>
          </a:xfrm>
        </p:grpSpPr>
        <p:sp>
          <p:nvSpPr>
            <p:cNvPr id="189" name="Google Shape;329;p31"/>
            <p:cNvSpPr/>
            <p:nvPr/>
          </p:nvSpPr>
          <p:spPr>
            <a:xfrm>
              <a:off x="7533720" y="389160"/>
              <a:ext cx="1381320" cy="889560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190" name="Google Shape;330;p31"/>
            <p:cNvSpPr/>
            <p:nvPr/>
          </p:nvSpPr>
          <p:spPr>
            <a:xfrm>
              <a:off x="7533720" y="389160"/>
              <a:ext cx="1381320" cy="889560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304920" y="4142880"/>
            <a:ext cx="5676480" cy="42876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b">
            <a:spAutoFit/>
          </a:bodyPr>
          <a:p>
            <a:pPr algn="ctr"/>
            <a:endParaRPr b="0" lang="en-US" sz="1400" strike="noStrike" u="none">
              <a:solidFill>
                <a:schemeClr val="dk2"/>
              </a:solidFill>
              <a:effectLst/>
              <a:uFillTx/>
              <a:latin typeface="Barlow"/>
              <a:ea typeface="Barlow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title"/>
          </p:nvPr>
        </p:nvSpPr>
        <p:spPr>
          <a:xfrm>
            <a:off x="228600" y="1581120"/>
            <a:ext cx="4571640" cy="245700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b">
            <a:norm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5500" strike="noStrike" u="none">
                <a:solidFill>
                  <a:schemeClr val="dk2"/>
                </a:solidFill>
                <a:effectLst/>
                <a:uFillTx/>
                <a:latin typeface="Alex Brush"/>
                <a:ea typeface="Barlow"/>
              </a:rPr>
              <a:t>Value-Added Agricultural</a:t>
            </a:r>
            <a:r>
              <a:rPr b="0" lang="en-US" sz="40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 Products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title"/>
          </p:nvPr>
        </p:nvSpPr>
        <p:spPr>
          <a:xfrm>
            <a:off x="7591320" y="390600"/>
            <a:ext cx="1266480" cy="88560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500" strike="noStrike" u="none">
                <a:solidFill>
                  <a:schemeClr val="accent2"/>
                </a:solidFill>
                <a:effectLst/>
                <a:uFillTx/>
                <a:latin typeface="Calibri"/>
                <a:ea typeface="Barlow"/>
              </a:rPr>
              <a:t>01</a:t>
            </a:r>
            <a:endParaRPr b="0" lang="fr-FR" sz="4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228600" y="419040"/>
            <a:ext cx="539064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chemeClr val="dk1"/>
                </a:solidFill>
                <a:effectLst/>
                <a:uFillTx/>
                <a:latin typeface="Alex Brush"/>
                <a:ea typeface="Barlow"/>
              </a:rPr>
              <a:t>Understanding Value Addition in</a:t>
            </a: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 Agriculture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228600" y="1666800"/>
            <a:ext cx="5390640" cy="287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Value addition transforms raw crops into more valuable products, such as processed foods or handmade goods, enhancing farmer income and market reach through innovation and diversification.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23"/>
          </p:nvPr>
        </p:nvSpPr>
        <p:spPr>
          <a:xfrm>
            <a:off x="8601120" y="4777920"/>
            <a:ext cx="31392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960" bIns="75960" anchor="ctr">
            <a:sp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D797A91-5A2B-4D58-B046-8AC033529E70}" type="slidenum">
              <a: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314;p30" title="2151002551.jpg"/>
          <p:cNvSpPr/>
          <p:nvPr/>
        </p:nvSpPr>
        <p:spPr>
          <a:xfrm>
            <a:off x="5715720" y="494280"/>
            <a:ext cx="3199320" cy="399924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228600" y="152280"/>
            <a:ext cx="5086080" cy="192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chemeClr val="dk1"/>
                </a:solidFill>
                <a:effectLst/>
                <a:uFillTx/>
                <a:latin typeface="Alex Brush"/>
                <a:ea typeface="Barlow"/>
              </a:rPr>
              <a:t>Types of Value-Added Products for</a:t>
            </a: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 Farmers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228600" y="1809720"/>
            <a:ext cx="5086080" cy="287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Farmers can produce processed foods, handicrafts, organic products, and specialty items that leverage local resources and skills to meet consumer demands for unique, high-quality goods.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sldNum" idx="24"/>
          </p:nvPr>
        </p:nvSpPr>
        <p:spPr>
          <a:xfrm>
            <a:off x="8601120" y="4777920"/>
            <a:ext cx="31392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960" bIns="75960" anchor="ctr">
            <a:sp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ADA5E988-D040-4092-8B85-02D898DFE914}" type="slidenum">
              <a: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228600" y="419040"/>
            <a:ext cx="539064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2500"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chemeClr val="dk1"/>
                </a:solidFill>
                <a:effectLst/>
                <a:uFillTx/>
                <a:latin typeface="Alex Brush"/>
                <a:ea typeface="Barlow"/>
              </a:rPr>
              <a:t>Benefits of Producing Value-Added</a:t>
            </a: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 Goods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subTitle"/>
          </p:nvPr>
        </p:nvSpPr>
        <p:spPr>
          <a:xfrm>
            <a:off x="228600" y="1666800"/>
            <a:ext cx="5390640" cy="287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Producing </a:t>
            </a:r>
            <a:r>
              <a:rPr b="1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value-added goods</a:t>
            </a: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 increases farmer income, creates jobs, and strengthens local economies by diversifying products and enhancing market competitiveness and sustainability.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 idx="25"/>
          </p:nvPr>
        </p:nvSpPr>
        <p:spPr>
          <a:xfrm>
            <a:off x="8601120" y="4777920"/>
            <a:ext cx="31392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960" bIns="75960" anchor="ctr">
            <a:sp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7C769656-FF76-47D9-95F8-C297D3368AB2}" type="slidenum">
              <a: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322;p31" descr=""/>
          <p:cNvPicPr/>
          <p:nvPr/>
        </p:nvPicPr>
        <p:blipFill>
          <a:blip r:embed="rId1"/>
          <a:stretch/>
        </p:blipFill>
        <p:spPr>
          <a:xfrm>
            <a:off x="0" y="-180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05" name="Google Shape;323;p31"/>
          <p:cNvGrpSpPr/>
          <p:nvPr/>
        </p:nvGrpSpPr>
        <p:grpSpPr>
          <a:xfrm>
            <a:off x="226080" y="109800"/>
            <a:ext cx="8697240" cy="4919760"/>
            <a:chOff x="226080" y="109800"/>
            <a:chExt cx="8697240" cy="4919760"/>
          </a:xfrm>
        </p:grpSpPr>
        <p:cxnSp>
          <p:nvCxnSpPr>
            <p:cNvPr id="206" name="Google Shape;324;p31"/>
            <p:cNvCxnSpPr/>
            <p:nvPr/>
          </p:nvCxnSpPr>
          <p:spPr>
            <a:xfrm flipH="1">
              <a:off x="550800" y="228600"/>
              <a:ext cx="836748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cxnSp>
          <p:nvCxnSpPr>
            <p:cNvPr id="207" name="Google Shape;325;p31"/>
            <p:cNvCxnSpPr/>
            <p:nvPr/>
          </p:nvCxnSpPr>
          <p:spPr>
            <a:xfrm flipH="1">
              <a:off x="557280" y="4914720"/>
              <a:ext cx="8366400" cy="360"/>
            </a:xfrm>
            <a:prstGeom prst="straightConnector1">
              <a:avLst/>
            </a:prstGeom>
            <a:ln w="9525">
              <a:solidFill>
                <a:srgbClr val="ffffff"/>
              </a:solidFill>
              <a:round/>
            </a:ln>
          </p:spPr>
        </p:cxnSp>
        <p:sp>
          <p:nvSpPr>
            <p:cNvPr id="208" name="Google Shape;326;p31"/>
            <p:cNvSpPr/>
            <p:nvPr/>
          </p:nvSpPr>
          <p:spPr>
            <a:xfrm>
              <a:off x="241560" y="4799520"/>
              <a:ext cx="236160" cy="230040"/>
            </a:xfrm>
            <a:custGeom>
              <a:avLst/>
              <a:gdLst>
                <a:gd name="textAreaLeft" fmla="*/ 0 w 236160"/>
                <a:gd name="textAreaRight" fmla="*/ 236520 w 236160"/>
                <a:gd name="textAreaTop" fmla="*/ 0 h 230040"/>
                <a:gd name="textAreaBottom" fmla="*/ 230400 h 230040"/>
              </a:gdLst>
              <a:ahLst/>
              <a:cxnLst/>
              <a:rect l="textAreaLeft" t="textAreaTop" r="textAreaRight" b="textAreaBottom"/>
              <a:pathLst>
                <a:path w="700373" h="683133">
                  <a:moveTo>
                    <a:pt x="631031" y="547783"/>
                  </a:moveTo>
                  <a:cubicBezTo>
                    <a:pt x="532829" y="475679"/>
                    <a:pt x="481203" y="422910"/>
                    <a:pt x="478155" y="379762"/>
                  </a:cubicBezTo>
                  <a:cubicBezTo>
                    <a:pt x="506921" y="380619"/>
                    <a:pt x="545687" y="388525"/>
                    <a:pt x="595313" y="402336"/>
                  </a:cubicBezTo>
                  <a:cubicBezTo>
                    <a:pt x="544354" y="388144"/>
                    <a:pt x="506254" y="374523"/>
                    <a:pt x="480441" y="360045"/>
                  </a:cubicBezTo>
                  <a:cubicBezTo>
                    <a:pt x="493967" y="315754"/>
                    <a:pt x="566166" y="281273"/>
                    <a:pt x="700374" y="243840"/>
                  </a:cubicBezTo>
                  <a:cubicBezTo>
                    <a:pt x="575691" y="278606"/>
                    <a:pt x="499110" y="286988"/>
                    <a:pt x="463772" y="261080"/>
                  </a:cubicBezTo>
                  <a:cubicBezTo>
                    <a:pt x="481679" y="240506"/>
                    <a:pt x="509302" y="217075"/>
                    <a:pt x="546830" y="189547"/>
                  </a:cubicBezTo>
                  <a:cubicBezTo>
                    <a:pt x="508635" y="217646"/>
                    <a:pt x="477298" y="237458"/>
                    <a:pt x="451771" y="248698"/>
                  </a:cubicBezTo>
                  <a:cubicBezTo>
                    <a:pt x="425482" y="210598"/>
                    <a:pt x="446151" y="131254"/>
                    <a:pt x="506063" y="0"/>
                  </a:cubicBezTo>
                  <a:cubicBezTo>
                    <a:pt x="448151" y="126873"/>
                    <a:pt x="402908" y="193834"/>
                    <a:pt x="358331" y="201073"/>
                  </a:cubicBezTo>
                  <a:cubicBezTo>
                    <a:pt x="352616" y="174879"/>
                    <a:pt x="350234" y="139637"/>
                    <a:pt x="350234" y="94869"/>
                  </a:cubicBezTo>
                  <a:cubicBezTo>
                    <a:pt x="350234" y="139732"/>
                    <a:pt x="347853" y="174879"/>
                    <a:pt x="342138" y="201073"/>
                  </a:cubicBezTo>
                  <a:cubicBezTo>
                    <a:pt x="297561" y="193834"/>
                    <a:pt x="252222" y="126873"/>
                    <a:pt x="194405" y="0"/>
                  </a:cubicBezTo>
                  <a:cubicBezTo>
                    <a:pt x="254318" y="131159"/>
                    <a:pt x="274987" y="210598"/>
                    <a:pt x="248698" y="248698"/>
                  </a:cubicBezTo>
                  <a:cubicBezTo>
                    <a:pt x="223171" y="237458"/>
                    <a:pt x="191929" y="217551"/>
                    <a:pt x="153638" y="189547"/>
                  </a:cubicBezTo>
                  <a:cubicBezTo>
                    <a:pt x="191072" y="217075"/>
                    <a:pt x="218789" y="240506"/>
                    <a:pt x="236601" y="261080"/>
                  </a:cubicBezTo>
                  <a:cubicBezTo>
                    <a:pt x="201263" y="286988"/>
                    <a:pt x="124587" y="278606"/>
                    <a:pt x="0" y="243840"/>
                  </a:cubicBezTo>
                  <a:cubicBezTo>
                    <a:pt x="134208" y="281273"/>
                    <a:pt x="206502" y="315849"/>
                    <a:pt x="219933" y="360045"/>
                  </a:cubicBezTo>
                  <a:cubicBezTo>
                    <a:pt x="194120" y="374428"/>
                    <a:pt x="156020" y="388049"/>
                    <a:pt x="105061" y="402336"/>
                  </a:cubicBezTo>
                  <a:cubicBezTo>
                    <a:pt x="154686" y="388525"/>
                    <a:pt x="193453" y="380619"/>
                    <a:pt x="222218" y="379762"/>
                  </a:cubicBezTo>
                  <a:cubicBezTo>
                    <a:pt x="219170" y="422910"/>
                    <a:pt x="167545" y="475679"/>
                    <a:pt x="69342" y="547783"/>
                  </a:cubicBezTo>
                  <a:cubicBezTo>
                    <a:pt x="173450" y="471297"/>
                    <a:pt x="241745" y="437293"/>
                    <a:pt x="284893" y="450628"/>
                  </a:cubicBezTo>
                  <a:cubicBezTo>
                    <a:pt x="279654" y="480727"/>
                    <a:pt x="264795" y="521017"/>
                    <a:pt x="241078" y="573024"/>
                  </a:cubicBezTo>
                  <a:cubicBezTo>
                    <a:pt x="264509" y="521684"/>
                    <a:pt x="284988" y="484537"/>
                    <a:pt x="304133" y="461200"/>
                  </a:cubicBezTo>
                  <a:cubicBezTo>
                    <a:pt x="337947" y="489109"/>
                    <a:pt x="350234" y="561404"/>
                    <a:pt x="350234" y="683133"/>
                  </a:cubicBezTo>
                  <a:cubicBezTo>
                    <a:pt x="350234" y="561499"/>
                    <a:pt x="362522" y="489109"/>
                    <a:pt x="396335" y="461200"/>
                  </a:cubicBezTo>
                  <a:cubicBezTo>
                    <a:pt x="415481" y="484537"/>
                    <a:pt x="435959" y="521780"/>
                    <a:pt x="459391" y="573024"/>
                  </a:cubicBezTo>
                  <a:cubicBezTo>
                    <a:pt x="435674" y="521017"/>
                    <a:pt x="420719" y="480727"/>
                    <a:pt x="415576" y="450628"/>
                  </a:cubicBezTo>
                  <a:cubicBezTo>
                    <a:pt x="458724" y="437293"/>
                    <a:pt x="527018" y="471392"/>
                    <a:pt x="631127" y="547783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09" name="Google Shape;327;p31"/>
            <p:cNvSpPr/>
            <p:nvPr/>
          </p:nvSpPr>
          <p:spPr>
            <a:xfrm>
              <a:off x="226080" y="109800"/>
              <a:ext cx="249120" cy="236880"/>
            </a:xfrm>
            <a:custGeom>
              <a:avLst/>
              <a:gdLst>
                <a:gd name="textAreaLeft" fmla="*/ 0 w 249120"/>
                <a:gd name="textAreaRight" fmla="*/ 249480 w 249120"/>
                <a:gd name="textAreaTop" fmla="*/ 0 h 236880"/>
                <a:gd name="textAreaBottom" fmla="*/ 237240 h 236880"/>
              </a:gdLst>
              <a:ahLst/>
              <a:cxnLst/>
              <a:rect l="textAreaLeft" t="textAreaTop" r="textAreaRight" b="textAreaBottom"/>
              <a:pathLst>
                <a:path w="627792" h="597026">
                  <a:moveTo>
                    <a:pt x="313849" y="0"/>
                  </a:moveTo>
                  <a:cubicBezTo>
                    <a:pt x="313849" y="235172"/>
                    <a:pt x="247269" y="283559"/>
                    <a:pt x="0" y="228029"/>
                  </a:cubicBezTo>
                  <a:cubicBezTo>
                    <a:pt x="247269" y="283559"/>
                    <a:pt x="272701" y="361855"/>
                    <a:pt x="119920" y="597027"/>
                  </a:cubicBezTo>
                  <a:cubicBezTo>
                    <a:pt x="272701" y="361855"/>
                    <a:pt x="354997" y="361855"/>
                    <a:pt x="507873" y="597027"/>
                  </a:cubicBezTo>
                  <a:cubicBezTo>
                    <a:pt x="355092" y="361855"/>
                    <a:pt x="380428" y="283559"/>
                    <a:pt x="627793" y="228029"/>
                  </a:cubicBezTo>
                  <a:cubicBezTo>
                    <a:pt x="380524" y="283559"/>
                    <a:pt x="313944" y="235172"/>
                    <a:pt x="31394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grpSp>
        <p:nvGrpSpPr>
          <p:cNvPr id="210" name="Google Shape;328;p31"/>
          <p:cNvGrpSpPr/>
          <p:nvPr/>
        </p:nvGrpSpPr>
        <p:grpSpPr>
          <a:xfrm>
            <a:off x="7533720" y="389160"/>
            <a:ext cx="1381320" cy="889560"/>
            <a:chOff x="7533720" y="389160"/>
            <a:chExt cx="1381320" cy="889560"/>
          </a:xfrm>
        </p:grpSpPr>
        <p:sp>
          <p:nvSpPr>
            <p:cNvPr id="211" name="Google Shape;329;p31"/>
            <p:cNvSpPr/>
            <p:nvPr/>
          </p:nvSpPr>
          <p:spPr>
            <a:xfrm>
              <a:off x="7533720" y="389160"/>
              <a:ext cx="1381320" cy="889560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212" name="Google Shape;330;p31"/>
            <p:cNvSpPr/>
            <p:nvPr/>
          </p:nvSpPr>
          <p:spPr>
            <a:xfrm>
              <a:off x="7533720" y="389160"/>
              <a:ext cx="1381320" cy="889560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213" name="PlaceHolder 1"/>
          <p:cNvSpPr>
            <a:spLocks noGrp="1"/>
          </p:cNvSpPr>
          <p:nvPr>
            <p:ph type="subTitle"/>
          </p:nvPr>
        </p:nvSpPr>
        <p:spPr>
          <a:xfrm>
            <a:off x="304920" y="4142880"/>
            <a:ext cx="5676480" cy="42876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b">
            <a:spAutoFit/>
          </a:bodyPr>
          <a:p>
            <a:pPr algn="ctr"/>
            <a:endParaRPr b="0" lang="en-US" sz="1400" strike="noStrike" u="none">
              <a:solidFill>
                <a:schemeClr val="dk2"/>
              </a:solidFill>
              <a:effectLst/>
              <a:uFillTx/>
              <a:latin typeface="Barlow"/>
              <a:ea typeface="Barlow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title"/>
          </p:nvPr>
        </p:nvSpPr>
        <p:spPr>
          <a:xfrm>
            <a:off x="228600" y="1581120"/>
            <a:ext cx="4571640" cy="245700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b">
            <a:norm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5500" strike="noStrike" u="none">
                <a:solidFill>
                  <a:schemeClr val="dk2"/>
                </a:solidFill>
                <a:effectLst/>
                <a:uFillTx/>
                <a:latin typeface="Alex Brush"/>
                <a:ea typeface="Barlow"/>
              </a:rPr>
              <a:t>Web App for Rural</a:t>
            </a:r>
            <a:r>
              <a:rPr b="0" lang="en-US" sz="4000" strike="noStrike" u="none">
                <a:solidFill>
                  <a:schemeClr val="dk2"/>
                </a:solidFill>
                <a:effectLst/>
                <a:uFillTx/>
                <a:latin typeface="Barlow"/>
                <a:ea typeface="Barlow"/>
              </a:rPr>
              <a:t> Entrepreneurship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title"/>
          </p:nvPr>
        </p:nvSpPr>
        <p:spPr>
          <a:xfrm>
            <a:off x="7591320" y="390600"/>
            <a:ext cx="1266480" cy="885600"/>
          </a:xfrm>
          <a:prstGeom prst="rect">
            <a:avLst/>
          </a:prstGeom>
          <a:noFill/>
          <a:ln w="0">
            <a:noFill/>
          </a:ln>
          <a:effectLst>
            <a:outerShdw dist="19080" dir="5400000" blurRad="57240" rotWithShape="0">
              <a:srgbClr val="000000">
                <a:alpha val="50000"/>
              </a:srgbClr>
            </a:outerShdw>
          </a:effectLst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500" strike="noStrike" u="none">
                <a:solidFill>
                  <a:schemeClr val="accent2"/>
                </a:solidFill>
                <a:effectLst/>
                <a:uFillTx/>
                <a:latin typeface="Calibri"/>
                <a:ea typeface="Barlow"/>
              </a:rPr>
              <a:t>02</a:t>
            </a:r>
            <a:endParaRPr b="0" lang="fr-FR" sz="4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314;p30" title="2151002551.jpg"/>
          <p:cNvSpPr/>
          <p:nvPr/>
        </p:nvSpPr>
        <p:spPr>
          <a:xfrm>
            <a:off x="5715720" y="494280"/>
            <a:ext cx="3199320" cy="399924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228600" y="152280"/>
            <a:ext cx="5086080" cy="192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chemeClr val="dk1"/>
                </a:solidFill>
                <a:effectLst/>
                <a:uFillTx/>
                <a:latin typeface="Alex Brush"/>
                <a:ea typeface="Barlow"/>
              </a:rPr>
              <a:t>Features Supporting Product</a:t>
            </a: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 Development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228600" y="1809720"/>
            <a:ext cx="5086080" cy="287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The app offers tools for product design, recipe management, cost analysis, and regulatory compliance to help farmers efficiently create higher-value products.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sldNum" idx="26"/>
          </p:nvPr>
        </p:nvSpPr>
        <p:spPr>
          <a:xfrm>
            <a:off x="8601120" y="4777920"/>
            <a:ext cx="31392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960" bIns="75960" anchor="ctr">
            <a:sp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000A82E6-6D44-4AF0-BA4C-C22EE56CFCEC}" type="slidenum">
              <a: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228600" y="419040"/>
            <a:ext cx="539064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lnSpcReduction="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400" strike="noStrike" u="none">
                <a:solidFill>
                  <a:schemeClr val="dk1"/>
                </a:solidFill>
                <a:effectLst/>
                <a:uFillTx/>
                <a:latin typeface="Alex Brush"/>
                <a:ea typeface="Barlow"/>
              </a:rPr>
              <a:t>User Interface for Farmer</a:t>
            </a:r>
            <a:r>
              <a:rPr b="0" lang="en-US" sz="26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 Accessibility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228600" y="1666800"/>
            <a:ext cx="5390640" cy="287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chemeClr val="dk1"/>
                </a:solidFill>
                <a:effectLst/>
                <a:uFillTx/>
                <a:latin typeface="Calibri"/>
                <a:ea typeface="Barlow"/>
              </a:rPr>
              <a:t>Designed with simplicity, the app supports multiple languages, offline usage, and step-by-step guidance, ensuring accessibility for farmers with varied digital skills.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27"/>
          </p:nvPr>
        </p:nvSpPr>
        <p:spPr>
          <a:xfrm>
            <a:off x="8601120" y="4777920"/>
            <a:ext cx="313920" cy="2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75960" bIns="75960" anchor="ctr">
            <a:sp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fld id="{26853C7C-AC90-49D8-9008-D4CAD480C963}" type="slidenum">
              <a:rPr b="0" lang="fr-FR" sz="800" strike="noStrike" u="none">
                <a:solidFill>
                  <a:schemeClr val="dk1"/>
                </a:solidFill>
                <a:effectLst/>
                <a:uFillTx/>
                <a:latin typeface="Barlow"/>
                <a:ea typeface="Barlow"/>
              </a:rPr>
              <a:t>&lt;number&gt;</a:t>
            </a:fld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Asian Pop Culture by Slidesgo">
  <a:themeElements>
    <a:clrScheme name="Simple Light">
      <a:dk1>
        <a:srgbClr val="532d22"/>
      </a:dk1>
      <a:lt1>
        <a:srgbClr val="ebe4da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32d22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LibreOffice/25.2.4.3$Linux_X86_64 LibreOffice_project/520$Build-3</Application>
  <AppVersion>15.0000</AppVers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2025-09-24T06:11:26Z</dcterms:created>
  <dc:creator>Unknown Creator</dc:creator>
  <dc:description/>
  <dc:language>en-US</dc:language>
  <cp:lastModifiedBy>Unknown Creator</cp:lastModifiedBy>
  <dcterms:modified xsi:type="dcterms:W3CDTF">2025-09-24T06:11:26Z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